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64" r:id="rId7"/>
    <p:sldId id="265" r:id="rId8"/>
    <p:sldId id="266" r:id="rId9"/>
    <p:sldId id="267" r:id="rId10"/>
    <p:sldId id="268" r:id="rId11"/>
    <p:sldId id="261" r:id="rId12"/>
    <p:sldId id="271" r:id="rId13"/>
    <p:sldId id="272" r:id="rId14"/>
    <p:sldId id="273" r:id="rId15"/>
    <p:sldId id="262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douraduga15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990600"/>
          </a:xfrm>
        </p:spPr>
        <p:txBody>
          <a:bodyPr>
            <a:noAutofit/>
          </a:bodyPr>
          <a:lstStyle/>
          <a:p>
            <a:pPr algn="ctr"/>
            <a:r>
              <a:rPr lang="ru-RU" sz="1000" b="1" dirty="0" smtClean="0">
                <a:effectLst/>
                <a:latin typeface="Times New Roman" pitchFamily="18" charset="0"/>
                <a:cs typeface="Times New Roman" pitchFamily="18" charset="0"/>
              </a:rPr>
              <a:t>МУ «КОМИТЕТ ПО ОБРАЗОВАНИЮ Г. УЛАН-УДЭ»</a:t>
            </a:r>
            <a:r>
              <a:rPr lang="ru-RU" sz="1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r>
              <a:rPr lang="ru-RU" sz="1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000" b="1" u="sng" dirty="0" smtClean="0">
                <a:effectLst/>
                <a:latin typeface="Times New Roman" pitchFamily="18" charset="0"/>
                <a:cs typeface="Times New Roman" pitchFamily="18" charset="0"/>
              </a:rPr>
              <a:t>Детский сад № 15 «Радуга» г. Улан-Удэ </a:t>
            </a:r>
            <a:r>
              <a:rPr lang="ru-RU" sz="1000" b="1" u="sng" dirty="0" err="1" smtClean="0">
                <a:effectLst/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1000" b="1" u="sng" dirty="0" smtClean="0">
                <a:effectLst/>
                <a:latin typeface="Times New Roman" pitchFamily="18" charset="0"/>
                <a:cs typeface="Times New Roman" pitchFamily="18" charset="0"/>
              </a:rPr>
              <a:t> вида</a:t>
            </a:r>
            <a:r>
              <a:rPr lang="ru-RU" sz="1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effectLst/>
                <a:latin typeface="Times New Roman" pitchFamily="18" charset="0"/>
                <a:cs typeface="Times New Roman" pitchFamily="18" charset="0"/>
              </a:rPr>
              <a:t>670018, Республика Бурятия, г. Улан-Удэ, пос. Аэропорт, дом № 33,</a:t>
            </a:r>
            <a:br>
              <a:rPr lang="ru-RU" sz="1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effectLst/>
                <a:latin typeface="Times New Roman" pitchFamily="18" charset="0"/>
                <a:cs typeface="Times New Roman" pitchFamily="18" charset="0"/>
              </a:rPr>
              <a:t>тел (факс): 8(3012)22-67-94, </a:t>
            </a:r>
            <a:r>
              <a:rPr lang="en-US" sz="1000" dirty="0" smtClean="0"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000" dirty="0" smtClean="0"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000" dirty="0" smtClean="0">
                <a:effectLst/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000" dirty="0" smtClean="0"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000" u="sng" dirty="0" err="1" smtClean="0"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mdouraduga</a:t>
            </a:r>
            <a:r>
              <a:rPr lang="ru-RU" sz="1000" u="sng" dirty="0" smtClean="0"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15@</a:t>
            </a:r>
            <a:r>
              <a:rPr lang="en-US" sz="1000" u="sng" dirty="0" smtClean="0"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mail</a:t>
            </a:r>
            <a:r>
              <a:rPr lang="ru-RU" sz="1000" u="sng" dirty="0" smtClean="0"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000" u="sng" dirty="0" err="1" smtClean="0"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1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effectLst/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1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19200"/>
            <a:ext cx="6400800" cy="5410200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ru-RU" sz="4000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ЧУДЕСА </a:t>
            </a:r>
            <a:r>
              <a:rPr lang="ru-RU" sz="4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МУСОРНОЙ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КОРЗИНЫ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Выполнил: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Банзаракцаева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Х.М.</a:t>
            </a:r>
          </a:p>
          <a:p>
            <a:pPr algn="ctr"/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Улан-Удэ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Арсений Б.- «Божьи коровки»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E:\Воспитателю\IMG-8242ff49673f41495dbc9bce895df4b6-V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85794"/>
            <a:ext cx="228601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Воспитателю\IMG-c7d1fd9fadf53b162eff9ad9a97ec276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643314"/>
            <a:ext cx="207883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Воспитателю\IMG-f0fac8de8f1dde65633e163199c518f4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714356"/>
            <a:ext cx="221457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Воспитателю\IMG-16f22164728afbbb57d6def3a91795ab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3643314"/>
            <a:ext cx="2111375" cy="281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Воспитателю\IMG-62d15cd0382ee6635d10c396c7d03871-V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1000108"/>
            <a:ext cx="264320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 этап: 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заключительный</a:t>
            </a:r>
            <a:b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выставки «Чудеса из мусорной корзины».</a:t>
            </a:r>
            <a:endParaRPr lang="ru-RU" sz="20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E:\HVT2uV-cpAQ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1138"/>
            <a:ext cx="7416824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85725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Выставка «Сохраним Байкал»-вторая жизнь ненужных вещей.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:\Новая папка\P00906-1139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286256"/>
            <a:ext cx="195104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Новая папка\P00906-1139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4286256"/>
            <a:ext cx="185738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Lenovo\Desktop\Новая папка\IMG-e071a919723e1950915cd5d7ec60f2e2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142984"/>
            <a:ext cx="1865314" cy="27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E:\Новая папка\P00906-111056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1500174"/>
            <a:ext cx="371477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E:\Новая папка\P00906-11501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1142984"/>
            <a:ext cx="2393955" cy="285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E:\выставка сохраним байкал\P00906-11511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4286256"/>
            <a:ext cx="2228525" cy="219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«Награждение»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Lenovo\Desktop\проект\P01002-16111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85860"/>
            <a:ext cx="71438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Lenovo\Desktop\проект\S01005-200539(1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335758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enovo\Desktop\проект\2581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000108"/>
            <a:ext cx="307183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Творческий проект стал эффективной формой взаимодействия воспитателя с семьями воспитанников. Благодаря таким мероприятиям родители учились организовывать совместный досуг с ребенком и больше времени уделяли его творческому развитию.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Выставка работ показала значимость проекта: дети испытывали чувство радости, удовольствия.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 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Результативность: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E:\Воспитателю\IMG-094151f1357e116ca77de6f9b6faa7d7-V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643050"/>
            <a:ext cx="290036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творческий, краткосрочный.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2-х лет, родители, воспитатель группы.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Ожидаемый результат: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творческая активность дошкольников и их родителей при конструировании поделок из бросового материала.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можно сделать, чтобы мусора в природе стало меньше?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196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Формировать экологическую культуру у взрослых и детей по отношению к важным экологическим проблемам.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Развивать творческие способности детей и родителей.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Научиться использовать упаковочные отходы вторично в виде полезных вещей для украшения участка детского сада, дидактических пособий, игрушек, предметов и элементов декора, подарков.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4. Привлечь родителей группы к участию в проектной деятельности, расширять творческие контакты с родителями воспитанников.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5. Воспитывать усидчивость и аккуратность, бережное отношение к окружающей природе.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научиться находить полезное применение бытовому мусору после его первичного использования.</a:t>
            </a:r>
            <a:endParaRPr lang="ru-RU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 этап:</a:t>
            </a:r>
            <a:r>
              <a:rPr lang="ru-RU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подготовительный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Подбор методической и специальной литературы.</a:t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Беседы с детьми и родителями.</a:t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 необходимых материалов для создания поделок.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E:\N2oSGGAJ9no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6672534" cy="449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II этап: 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Изготовление поделок для выставки «Чудеса из мусорной корзины»</a:t>
            </a:r>
            <a:endParaRPr lang="ru-RU" sz="2400" dirty="0"/>
          </a:p>
        </p:txBody>
      </p:sp>
      <p:pic>
        <p:nvPicPr>
          <p:cNvPr id="5" name="Рисунок 4" descr="E:\Воспитателю\IMG-963dba83d5978d17644cbb1da35ca49e-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071810"/>
            <a:ext cx="25384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Воспитателю\IMG-fbdc5ad75c06d4daaae8e8a5cd03e8d2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35433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Воспитателю\IMG-70085991468133d88a26e51b821224dd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285860"/>
            <a:ext cx="235745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Анфиса П. с папой -«Аленькие цветочки»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E:\Воспитателю\IMG-6c9350a7d27d1f2d051623fee307a2c1-V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357430"/>
            <a:ext cx="271464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Воспитателю\IMG-2ea9634a8d0687e1cd1c9aa4e7f40881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14422"/>
            <a:ext cx="264320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Воспитателю\IMG-a451a157ee7f3836572f5bdfdbc7e9ee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286124"/>
            <a:ext cx="242889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Вадим П. с сестренкой – «Ёжик Пых»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E:\Воспитателю\IMG-91e8fff3211acf70d74f0182f8194196-V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292895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Воспитателю\IMG-a93d875ad503d63e8812066411c7b81b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357298"/>
            <a:ext cx="285752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Воспитателю\IMG-754c66c3f92325d35bb220050fe3b1a8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143248"/>
            <a:ext cx="2624136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Варвара М. с мамой - «Моя ваза»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E:\Воспитателю\IMG-0d13e8aea3b475a02c800194d267d202-V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285860"/>
            <a:ext cx="285752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Воспитателю\IMG-5cfa02263a89532413b9e04f835b2514-V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714620"/>
            <a:ext cx="242889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Воспитателю\IMG-d1980cd751857c096e56c3a4a5d479f8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357298"/>
            <a:ext cx="300039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Юмжана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Д.- «Букетик»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E:\Воспитателю\IMG_20200920_14562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429000"/>
            <a:ext cx="2554492" cy="322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Воспитателю\IMG_20200920_1808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235745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Воспитателю\IMG_20200920_1456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14290"/>
            <a:ext cx="235742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Воспитателю\IMG_20200920_14563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1928802"/>
            <a:ext cx="269557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153</TotalTime>
  <Words>274</Words>
  <Application>Microsoft Office PowerPoint</Application>
  <PresentationFormat>Экран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МУ «КОМИТЕТ ПО ОБРАЗОВАНИЮ Г. УЛАН-УДЭ» Муниципальное бюджетное дошкольное образовательное учреждение Детский сад № 15 «Радуга» г. Улан-Удэ общеразвивающего вида 670018, Республика Бурятия, г. Улан-Удэ, пос. Аэропорт, дом № 33, тел (факс): 8(3012)22-67-94, e-mail:mdouraduga15@mail.ru              </vt:lpstr>
      <vt:lpstr>Актуальность:  что можно сделать, чтобы мусора в природе стало меньше?</vt:lpstr>
      <vt:lpstr>Цель проекта: научиться находить полезное применение бытовому мусору после его первичного использования.</vt:lpstr>
      <vt:lpstr>I этап: подготовительный Подбор методической и специальной литературы. Беседы с детьми и родителями. Сбор необходимых материалов для создания поделок.</vt:lpstr>
      <vt:lpstr>II этап: основной  Изготовление поделок для выставки «Чудеса из мусорной корзины»</vt:lpstr>
      <vt:lpstr>Анфиса П. с папой -«Аленькие цветочки»</vt:lpstr>
      <vt:lpstr>Вадим П. с сестренкой – «Ёжик Пых»</vt:lpstr>
      <vt:lpstr>Варвара М. с мамой - «Моя ваза»</vt:lpstr>
      <vt:lpstr>Юмжана Д.- «Букетик»</vt:lpstr>
      <vt:lpstr>Арсений Б.- «Божьи коровки»</vt:lpstr>
      <vt:lpstr>III этап: заключительный Оформление выставки «Чудеса из мусорной корзины».</vt:lpstr>
      <vt:lpstr>Выставка «Сохраним Байкал»-вторая жизнь ненужных вещей.</vt:lpstr>
      <vt:lpstr>«Награждение»</vt:lpstr>
      <vt:lpstr>Слайд 14</vt:lpstr>
      <vt:lpstr> Результативность: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 «КОМИТЕТ ПО ОБРАЗОВАНИЮ Г. УЛАН-УДЭ» Муниципальное бюджетное дошкольное образовательное учреждение Детский сад № 15 «Радуга» г. Улан-Удэ общеразвивающего вида 670018, Республика Бурятия, г. Улан-Удэ, пос. Аэропорт, дом № 33, тел (факс): 8(3012)22-67-94, e-mail:mdouraduga15@mail.ru              </dc:title>
  <dc:creator>Lenovo</dc:creator>
  <cp:lastModifiedBy>Lenovo</cp:lastModifiedBy>
  <cp:revision>8</cp:revision>
  <cp:lastPrinted>2020-09-28T05:36:51Z</cp:lastPrinted>
  <dcterms:created xsi:type="dcterms:W3CDTF">2020-09-17T12:42:43Z</dcterms:created>
  <dcterms:modified xsi:type="dcterms:W3CDTF">2020-10-05T10:47:03Z</dcterms:modified>
</cp:coreProperties>
</file>