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90.pn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3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2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«Солнечные зайчики»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382000" cy="35814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«Я иду в детский сад»</a:t>
            </a:r>
          </a:p>
          <a:p>
            <a:r>
              <a:rPr lang="ru-RU" sz="4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(адаптация детей раннего возраста к условиям ДОУ)</a:t>
            </a:r>
          </a:p>
          <a:p>
            <a:r>
              <a:rPr lang="ru-RU" sz="28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Воспитатель:Банзаракцаева</a:t>
            </a:r>
            <a:r>
              <a:rPr lang="ru-RU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Х.М</a:t>
            </a:r>
            <a:r>
              <a:rPr lang="ru-RU" sz="45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get-pdb/202366/ace47b90-5ed9-4931-a358-8f782472cfb8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4495800"/>
            <a:ext cx="1136861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ytoysgroup.scene7.com/is/image/myToys/ext/11928504-03.jpg$x$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86325"/>
            <a:ext cx="19716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7e43e14fc7367827f4afd213fee5a68f&amp;ref=rim&amp;n=33&amp;w=188&amp;h=18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893688">
            <a:off x="2952227" y="5749294"/>
            <a:ext cx="8763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7e43e14fc7367827f4afd213fee5a68f&amp;ref=rim&amp;n=33&amp;w=188&amp;h=18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029857">
            <a:off x="7054449" y="5788286"/>
            <a:ext cx="828511" cy="87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724400" cy="5334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Первые работы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Lenovo\Desktop\13.11 фото\.thumbnails\160154640989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634983">
            <a:off x="408504" y="416629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Desktop\хм\12 окт.фото\P01022-1103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51278">
            <a:off x="6652795" y="183700"/>
            <a:ext cx="1691618" cy="23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novo\Desktop\хм\12 окт.фото\P01105-1541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7618">
            <a:off x="306449" y="2276278"/>
            <a:ext cx="2447085" cy="183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\Desktop\хм\12 окт.фото\P01105-1541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6406">
            <a:off x="6447207" y="2467274"/>
            <a:ext cx="2361817" cy="157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novo\Desktop\хм\12 окт.фото\P01105-1536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97804">
            <a:off x="3725194" y="3896181"/>
            <a:ext cx="1865552" cy="22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C:\Users\Lenovo\Desktop\13.11 фото\P01111-115657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838200"/>
            <a:ext cx="3162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yt3.ggpht.com/a/AATXAJwmUE7gB3mnQmqTDegoPTU1_d9XhFtPU_QDSw=s900-c-k-c0xffffffff-no-rj-mo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350520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st.depositphotos.com/1230058/1258/v/950/depositphotos_12581436-stock-illustration-art-palette-with-paint-brush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5746750"/>
            <a:ext cx="7302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st2.depositphotos.com/4248573/6726/v/950/depositphotos_67264171-stock-illustration-watercolor-paint-icon-with-brush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412979">
            <a:off x="2808870" y="3858366"/>
            <a:ext cx="828931" cy="53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Lenovo\Desktop\17.11 фото\P01116-10455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702884">
            <a:off x="419101" y="4305301"/>
            <a:ext cx="2462800" cy="22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Lenovo\Desktop\17.11 фото\P01117-10183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26972">
            <a:off x="6477000" y="4038600"/>
            <a:ext cx="2069665" cy="26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2590800" cy="838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Закаляемся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Lenovo\Desktop\хм\12 окт.фото\P01111-1527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038600"/>
            <a:ext cx="294110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Desktop\хм\12 окт.фото\P01111-1525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281940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хм\12 окт.фото\P01111-1225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838200"/>
            <a:ext cx="2290991" cy="311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novo\Desktop\хм\12 окт.фото\P01111-1224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04800"/>
            <a:ext cx="2291402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\Desktop\хм\12 окт.фото\P01111-1224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81000"/>
            <a:ext cx="2317109" cy="30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t3.depositphotos.com/6964508/13411/v/950/depositphotos_134112980-stock-illustration-girls-and-boys-doing-yog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0"/>
            <a:ext cx="92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Lenovo\Desktop\17.11 фото\P01118-09120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1148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638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Птичья столовая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C:\Users\Lenovo\Desktop\хм\12 окт.фото\P01112-1053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941108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Desktop\хм\12 окт.фото\P01112-1054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"/>
            <a:ext cx="2569737" cy="342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хм\12 окт.фото\P01112-1054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3025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novo\Desktop\хм\12 окт.фото\P01112-1056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624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\Desktop\хм\12 окт.фото\P01112-1054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133600"/>
            <a:ext cx="2443331" cy="336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asha46.narod.ru/Encyclopedic_Knowledge/FloatingCat/Biology/Animals/Birds/bullfinch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048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.wallhere.com/photos/28/7b/1500x1390_px_animal_bird_birds_nature-1645495.jpg!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04800"/>
            <a:ext cx="1285875" cy="8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ad9.ru/images/u/pages/537/1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990600"/>
            <a:ext cx="99260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www.zsstraz.org/imag/945_0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56388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свободную минутку</a:t>
            </a:r>
            <a:endParaRPr lang="ru-RU" dirty="0"/>
          </a:p>
        </p:txBody>
      </p:sp>
      <p:pic>
        <p:nvPicPr>
          <p:cNvPr id="4" name="Содержимое 3" descr="C:\Users\Lenovo\Desktop\17.11 фото\P01116-0856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Desktop\17.11 фото\P01116-09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762000"/>
            <a:ext cx="2257748" cy="285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17.11 фото\P01118-0944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434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\Desktop\13.11 фото\P01113-0928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100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Lenovo\Desktop\17.11 фото\P01116-0913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68529">
            <a:off x="5037005" y="1962117"/>
            <a:ext cx="1282700" cy="96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Lenovo\Desktop\17.11 фото\P01118-0938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276600"/>
            <a:ext cx="2505107" cy="334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Lenovo\Desktop\17.11 фото\P01116-0913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88459">
            <a:off x="3272279" y="2219081"/>
            <a:ext cx="1282700" cy="96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Lenovo\Desktop\17.11 фото\P01116-0913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13132">
            <a:off x="3568599" y="903882"/>
            <a:ext cx="1282700" cy="96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495800" cy="2544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Lenovo\Desktop\17.11 фото\P01117-0933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4739217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fs01.urokinachalki.ru/e/0000a4-00d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86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800598" y="304800"/>
            <a:ext cx="4114801" cy="2971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https://ds04.infourok.ru/uploads/ex/0caa/00024311-9757fcb1/img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3.infourok.ru/uploads/ex/0473/000386e2-f4112730/img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dnpdf.com/2/3/6/5/4/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5200"/>
            <a:ext cx="44640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4.infourok.ru/uploads/ex/06f1/0007bb98-06438dda/img2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052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572000" cy="411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Самые первые дни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13.11 фото\.thumbnails\15970454425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81000"/>
            <a:ext cx="1388567" cy="2468563"/>
          </a:xfrm>
          <a:prstGeom prst="rect">
            <a:avLst/>
          </a:prstGeom>
          <a:noFill/>
        </p:spPr>
      </p:pic>
      <p:pic>
        <p:nvPicPr>
          <p:cNvPr id="1027" name="Picture 3" descr="C:\Users\Lenovo\Desktop\13.11 фото\.thumbnails\15970465019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476375" cy="2624667"/>
          </a:xfrm>
          <a:prstGeom prst="rect">
            <a:avLst/>
          </a:prstGeom>
          <a:noFill/>
        </p:spPr>
      </p:pic>
      <p:pic>
        <p:nvPicPr>
          <p:cNvPr id="1028" name="Picture 4" descr="C:\Users\Lenovo\Desktop\13.11 фото\.thumbnails\1597300910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762000"/>
            <a:ext cx="1657350" cy="2209800"/>
          </a:xfrm>
          <a:prstGeom prst="rect">
            <a:avLst/>
          </a:prstGeom>
          <a:noFill/>
        </p:spPr>
      </p:pic>
      <p:pic>
        <p:nvPicPr>
          <p:cNvPr id="1029" name="Picture 5" descr="C:\Users\Lenovo\Desktop\13.11 фото\.thumbnails\1597308124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965200"/>
            <a:ext cx="1905000" cy="2540000"/>
          </a:xfrm>
          <a:prstGeom prst="rect">
            <a:avLst/>
          </a:prstGeom>
          <a:noFill/>
        </p:spPr>
      </p:pic>
      <p:pic>
        <p:nvPicPr>
          <p:cNvPr id="1030" name="Picture 6" descr="C:\Users\Lenovo\Desktop\13.11 фото\.thumbnails\15973915928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876800"/>
            <a:ext cx="3200400" cy="1800225"/>
          </a:xfrm>
          <a:prstGeom prst="rect">
            <a:avLst/>
          </a:prstGeom>
          <a:noFill/>
        </p:spPr>
      </p:pic>
      <p:pic>
        <p:nvPicPr>
          <p:cNvPr id="1031" name="Picture 7" descr="C:\Users\Lenovo\Desktop\13.11 фото\.thumbnails\15975083839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3657600"/>
            <a:ext cx="1943100" cy="2590800"/>
          </a:xfrm>
          <a:prstGeom prst="rect">
            <a:avLst/>
          </a:prstGeom>
          <a:noFill/>
        </p:spPr>
      </p:pic>
      <p:pic>
        <p:nvPicPr>
          <p:cNvPr id="1032" name="Picture 8" descr="C:\Users\Lenovo\Desktop\13.11 фото\.thumbnails\15975083863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838200"/>
            <a:ext cx="1657350" cy="2209800"/>
          </a:xfrm>
          <a:prstGeom prst="rect">
            <a:avLst/>
          </a:prstGeom>
          <a:noFill/>
        </p:spPr>
      </p:pic>
      <p:pic>
        <p:nvPicPr>
          <p:cNvPr id="1033" name="Picture 9" descr="C:\Users\Lenovo\Desktop\13.11 фото\.thumbnails\15975083865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3733800"/>
            <a:ext cx="1657350" cy="2209800"/>
          </a:xfrm>
          <a:prstGeom prst="rect">
            <a:avLst/>
          </a:prstGeom>
          <a:noFill/>
        </p:spPr>
      </p:pic>
      <p:pic>
        <p:nvPicPr>
          <p:cNvPr id="1034" name="Picture 10" descr="C:\Users\Lenovo\Desktop\13.11 фото\.thumbnails\159750842165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2514600"/>
            <a:ext cx="1714500" cy="2286000"/>
          </a:xfrm>
          <a:prstGeom prst="rect">
            <a:avLst/>
          </a:prstGeom>
          <a:noFill/>
        </p:spPr>
      </p:pic>
      <p:pic>
        <p:nvPicPr>
          <p:cNvPr id="1035" name="Picture 11" descr="C:\Users\Lenovo\Desktop\13.11 фото\.thumbnails\159704567759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3352800"/>
            <a:ext cx="1800225" cy="3200400"/>
          </a:xfrm>
          <a:prstGeom prst="rect">
            <a:avLst/>
          </a:prstGeom>
          <a:noFill/>
        </p:spPr>
      </p:pic>
      <p:pic>
        <p:nvPicPr>
          <p:cNvPr id="13" name="Рисунок 12" descr="https://mytoysgroup.scene7.com/is/image/myToys/ext/11928504-03.jpg$x$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2200" y="2971800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0-tub-ru.yandex.net/i?id=7e43e14fc7367827f4afd213fee5a68f&amp;ref=rim&amp;n=33&amp;w=188&amp;h=188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0" y="2895600"/>
            <a:ext cx="971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724400" cy="5334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Уже научились…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Lenovo\Desktop\13.11 фото\P01113-0907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3434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Desktop\13.11 фото\P01113-091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8382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13.11 фото\P01113-0916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2460625" cy="235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novo\Desktop\13.11 фото\P01113-0919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838200"/>
            <a:ext cx="214154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\Desktop\13.11 фото\P01113-0909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5052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novo\Desktop\13.11 фото\P01113-0921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657600"/>
            <a:ext cx="23690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get-pdb/202366/ace47b90-5ed9-4931-a358-8f782472cfb8/s1200?webp=fals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819400"/>
            <a:ext cx="755861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267200" cy="5334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любимые игры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novo\Desktop\13.11 фото\.thumbnails\15972998827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685925" cy="2247900"/>
          </a:xfrm>
          <a:prstGeom prst="rect">
            <a:avLst/>
          </a:prstGeom>
          <a:noFill/>
        </p:spPr>
      </p:pic>
      <p:pic>
        <p:nvPicPr>
          <p:cNvPr id="2053" name="Picture 5" descr="C:\Users\Lenovo\Desktop\13.11 фото\.thumbnails\1597508383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362200" cy="1771650"/>
          </a:xfrm>
          <a:prstGeom prst="rect">
            <a:avLst/>
          </a:prstGeom>
          <a:noFill/>
        </p:spPr>
      </p:pic>
      <p:pic>
        <p:nvPicPr>
          <p:cNvPr id="2054" name="Picture 6" descr="C:\Users\Lenovo\Desktop\13.11 фото\.thumbnails\1597508421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286000"/>
            <a:ext cx="2235200" cy="1676400"/>
          </a:xfrm>
          <a:prstGeom prst="rect">
            <a:avLst/>
          </a:prstGeom>
          <a:noFill/>
        </p:spPr>
      </p:pic>
      <p:pic>
        <p:nvPicPr>
          <p:cNvPr id="2055" name="Picture 7" descr="C:\Users\Lenovo\Desktop\13.11 фото\.thumbnails\15972135274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762000"/>
            <a:ext cx="2980267" cy="1676400"/>
          </a:xfrm>
          <a:prstGeom prst="rect">
            <a:avLst/>
          </a:prstGeom>
          <a:noFill/>
        </p:spPr>
      </p:pic>
      <p:pic>
        <p:nvPicPr>
          <p:cNvPr id="2056" name="Picture 8" descr="C:\Users\Lenovo\Desktop\13.11 фото\.thumbnails\15975083818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590800"/>
            <a:ext cx="2641600" cy="1981200"/>
          </a:xfrm>
          <a:prstGeom prst="rect">
            <a:avLst/>
          </a:prstGeom>
          <a:noFill/>
        </p:spPr>
      </p:pic>
      <p:pic>
        <p:nvPicPr>
          <p:cNvPr id="2057" name="Picture 9" descr="C:\Users\Lenovo\Desktop\13.11 фото\.thumbnails\15973009095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8700" y="1066800"/>
            <a:ext cx="1771650" cy="2362200"/>
          </a:xfrm>
          <a:prstGeom prst="rect">
            <a:avLst/>
          </a:prstGeom>
          <a:noFill/>
        </p:spPr>
      </p:pic>
      <p:pic>
        <p:nvPicPr>
          <p:cNvPr id="2058" name="Picture 10" descr="C:\Users\Lenovo\Desktop\13.11 фото\.thumbnails\159764929498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724400"/>
            <a:ext cx="2590800" cy="1943100"/>
          </a:xfrm>
          <a:prstGeom prst="rect">
            <a:avLst/>
          </a:prstGeom>
          <a:noFill/>
        </p:spPr>
      </p:pic>
      <p:pic>
        <p:nvPicPr>
          <p:cNvPr id="2059" name="Picture 11" descr="C:\Users\Lenovo\Desktop\13.11 фото\.thumbnails\159765741467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724400"/>
            <a:ext cx="2641600" cy="1981200"/>
          </a:xfrm>
          <a:prstGeom prst="rect">
            <a:avLst/>
          </a:prstGeom>
          <a:noFill/>
        </p:spPr>
      </p:pic>
      <p:pic>
        <p:nvPicPr>
          <p:cNvPr id="2060" name="Picture 12" descr="C:\Users\Lenovo\Desktop\13.11 фото\.thumbnails\159765146011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2667000"/>
            <a:ext cx="1828800" cy="1676400"/>
          </a:xfrm>
          <a:prstGeom prst="rect">
            <a:avLst/>
          </a:prstGeom>
          <a:noFill/>
        </p:spPr>
      </p:pic>
      <p:pic>
        <p:nvPicPr>
          <p:cNvPr id="2061" name="Picture 13" descr="C:\Users\Lenovo\Desktop\13.11 фото\.thumbnails\159765739071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0" y="4343400"/>
            <a:ext cx="2667000" cy="2000250"/>
          </a:xfrm>
          <a:prstGeom prst="rect">
            <a:avLst/>
          </a:prstGeom>
          <a:noFill/>
        </p:spPr>
      </p:pic>
      <p:pic>
        <p:nvPicPr>
          <p:cNvPr id="13" name="Рисунок 12" descr="https://multi-boom.ru/upload/iblock/9a2/9a2d0dfbd9bf8a392aa3c57089c82a6c.jpe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3505200"/>
            <a:ext cx="10001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191000" cy="5334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Дружные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C:\Users\Lenovo\Desktop\13.11 фото\P01113-0924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38600"/>
            <a:ext cx="3467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Desktop\13.11 фото\P01113-0923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3276600" cy="263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13.11 фото\P01113-0930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7620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get-pdb/202366/ace47b90-5ed9-4931-a358-8f782472cfb8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419600"/>
            <a:ext cx="1289261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7e43e14fc7367827f4afd213fee5a68f&amp;ref=rim&amp;n=33&amp;w=188&amp;h=18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0"/>
            <a:ext cx="838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7e43e14fc7367827f4afd213fee5a68f&amp;ref=rim&amp;n=33&amp;w=188&amp;h=18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Lenovo\Desktop\17.11 фото\P01116-0854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9144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Lenovo\Desktop\17.11 фото\P01117-0919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066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267200" cy="6096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Делаем вместе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Lenovo\Desktop\13.11 фото\P01113-0959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36161">
            <a:off x="408093" y="785692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13.11 фото\P01113-095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007">
            <a:off x="5883064" y="611885"/>
            <a:ext cx="2842524" cy="22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novo\Desktop\13.11 фото\P01113-095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2121">
            <a:off x="557830" y="3909148"/>
            <a:ext cx="2930263" cy="248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\Desktop\13.11 фото\P01113-0949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45914">
            <a:off x="5509362" y="3204225"/>
            <a:ext cx="2565040" cy="327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Lenovo\Desktop\хм\12 окт.фото\P01111-0944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676400"/>
            <a:ext cx="2741612" cy="262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multi-boom.ru/upload/iblock/9a2/9a2d0dfbd9bf8a392aa3c57089c82a6c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495800"/>
            <a:ext cx="1371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ytoysgroup.scene7.com/is/image/myToys/ext/11928504-03.jpg$x$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67526">
            <a:off x="104113" y="3201043"/>
            <a:ext cx="1013133" cy="77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mytoysgroup.scene7.com/is/image/myToys/ext/11928504-03.jpg$x$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1518">
            <a:off x="8177364" y="2995012"/>
            <a:ext cx="817102" cy="8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mytoysgroup.scene7.com/is/image/myToys/ext/11928504-03.jpg$x$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6105525"/>
            <a:ext cx="981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0-tub-ru.yandex.net/i?id=7e43e14fc7367827f4afd213fee5a68f&amp;ref=rim&amp;n=33&amp;w=188&amp;h=188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57912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419600" cy="5334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интересно!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Lenovo\Desktop\13.11 фото\P01113-0933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85351">
            <a:off x="426175" y="854851"/>
            <a:ext cx="3567251" cy="28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13.11 фото\P01113-0927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54">
            <a:off x="1074360" y="3677287"/>
            <a:ext cx="3268148" cy="28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novo\Desktop\17.11 фото\P01116-0906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2096">
            <a:off x="5010676" y="3625909"/>
            <a:ext cx="3783828" cy="282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\Desktop\17.11 фото\P01116-0909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6925">
            <a:off x="4974991" y="897345"/>
            <a:ext cx="3250420" cy="274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114800" cy="4572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Едем, едем …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Lenovo\Desktop\13.11 фото\P01113-1638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Desktop\13.11 фото\P01113-1639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241675" cy="27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13.11 фото\P01113-1639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962400"/>
            <a:ext cx="3282950" cy="270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\Desktop\13.11 фото\.thumbnails\159738785397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495800"/>
            <a:ext cx="200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novo\Desktop\13.11 фото\.thumbnails\159750840839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0386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Lenovo\Desktop\хм\12 окт.фото\P01109-0927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066800"/>
            <a:ext cx="2743200" cy="23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mytoysgroup.scene7.com/is/image/myToys/ext/11928504-03.jpg$x$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0480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mytoysgroup.scene7.com/is/image/myToys/ext/11928504-03.jpg$x$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31242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48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Группа 2  «Солнечные зайчики»</vt:lpstr>
      <vt:lpstr>Слайд 2</vt:lpstr>
      <vt:lpstr>Самые первые дни</vt:lpstr>
      <vt:lpstr>Уже научились…</vt:lpstr>
      <vt:lpstr>Мои любимые игры</vt:lpstr>
      <vt:lpstr>Дружные </vt:lpstr>
      <vt:lpstr>Делаем вместе</vt:lpstr>
      <vt:lpstr>Так интересно!</vt:lpstr>
      <vt:lpstr>Едем, едем …</vt:lpstr>
      <vt:lpstr>Первые работы</vt:lpstr>
      <vt:lpstr>Закаляемся</vt:lpstr>
      <vt:lpstr>Птичья столовая</vt:lpstr>
      <vt:lpstr>В свободную минутку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2  «Солнечные зайчики»</dc:title>
  <dc:creator>Lenovo</dc:creator>
  <cp:lastModifiedBy>Lenovo</cp:lastModifiedBy>
  <cp:revision>9</cp:revision>
  <dcterms:created xsi:type="dcterms:W3CDTF">2020-11-13T11:13:18Z</dcterms:created>
  <dcterms:modified xsi:type="dcterms:W3CDTF">2020-11-18T12:36:43Z</dcterms:modified>
</cp:coreProperties>
</file>