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3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3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Группа 2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«Солнечные зайчики»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8382000" cy="35814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«Я иду в детский сад»</a:t>
            </a:r>
          </a:p>
          <a:p>
            <a:r>
              <a:rPr lang="ru-RU" sz="45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(адаптация детей раннего возраста к условиям ДОУ)</a:t>
            </a:r>
          </a:p>
          <a:p>
            <a:r>
              <a:rPr lang="ru-RU" sz="2800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Воспитатель:Банзаракцаева</a:t>
            </a:r>
            <a:r>
              <a:rPr lang="ru-RU" sz="28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Х.М</a:t>
            </a:r>
            <a:r>
              <a:rPr lang="ru-RU" sz="45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5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avatars.mds.yandex.net/get-pdb/202366/ace47b90-5ed9-4931-a358-8f782472cfb8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4495800"/>
            <a:ext cx="1136861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ytoysgroup.scene7.com/is/image/myToys/ext/11928504-03.jpg$x$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86325"/>
            <a:ext cx="197167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ru.yandex.net/i?id=7e43e14fc7367827f4afd213fee5a68f&amp;ref=rim&amp;n=33&amp;w=188&amp;h=18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5893688">
            <a:off x="2952227" y="5749294"/>
            <a:ext cx="8763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0-tub-ru.yandex.net/i?id=7e43e14fc7367827f4afd213fee5a68f&amp;ref=rim&amp;n=33&amp;w=188&amp;h=18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6029857">
            <a:off x="7054449" y="5788286"/>
            <a:ext cx="828511" cy="87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152400"/>
            <a:ext cx="4724400" cy="5334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Первые работы</a:t>
            </a: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13.11 фото\.thumbnails\160154640989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634983">
            <a:off x="408504" y="416629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хм\12 окт.фото\P01022-1103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451278">
            <a:off x="6652795" y="183700"/>
            <a:ext cx="1691618" cy="2357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хм\12 окт.фото\P01105-1541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7618">
            <a:off x="306449" y="2276278"/>
            <a:ext cx="2447085" cy="183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хм\12 окт.фото\P01105-1541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06406">
            <a:off x="6447207" y="2467274"/>
            <a:ext cx="2361817" cy="157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Lenovo\Desktop\хм\12 окт.фото\P01105-1536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497804">
            <a:off x="3725194" y="3896181"/>
            <a:ext cx="1865552" cy="223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3" descr="C:\Users\Lenovo\Desktop\13.11 фото\P01111-115657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1800" y="838200"/>
            <a:ext cx="31623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yt3.ggpht.com/a/AATXAJwmUE7gB3mnQmqTDegoPTU1_d9XhFtPU_QDSw=s900-c-k-c0xffffffff-no-rj-mo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86400" y="3505200"/>
            <a:ext cx="7747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st.depositphotos.com/1230058/1258/v/950/depositphotos_12581436-stock-illustration-art-palette-with-paint-brush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5746750"/>
            <a:ext cx="730250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st2.depositphotos.com/4248573/6726/v/950/depositphotos_67264171-stock-illustration-watercolor-paint-icon-with-brush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412979">
            <a:off x="2808870" y="3858366"/>
            <a:ext cx="828931" cy="53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enovo\Desktop\17.11 фото\P01116-10455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5702884">
            <a:off x="419101" y="4305301"/>
            <a:ext cx="2462800" cy="223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Lenovo\Desktop\17.11 фото\P01117-10183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726972">
            <a:off x="6477000" y="4038600"/>
            <a:ext cx="2069665" cy="2607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152400"/>
            <a:ext cx="2590800" cy="838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Закаляемся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хм\12 окт.фото\P01111-15274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038600"/>
            <a:ext cx="2941108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хм\12 окт.фото\P01111-1525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038600"/>
            <a:ext cx="2819401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хм\12 окт.фото\P01111-1225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838200"/>
            <a:ext cx="2290991" cy="311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хм\12 окт.фото\P01111-1224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04800"/>
            <a:ext cx="2291402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хм\12 окт.фото\P01111-1224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381000"/>
            <a:ext cx="2317109" cy="309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st3.depositphotos.com/6964508/13411/v/950/depositphotos_134112980-stock-illustration-girls-and-boys-doing-yoga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400" y="0"/>
            <a:ext cx="9207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Lenovo\Desktop\17.11 фото\P01118-09120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4200" y="4114800"/>
            <a:ext cx="2743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5638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Птичья столовая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C:\Users\Lenovo\Desktop\хм\12 окт.фото\P01112-1053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371600"/>
            <a:ext cx="2941108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хм\12 окт.фото\P01112-1054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8600"/>
            <a:ext cx="2569737" cy="342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хм\12 окт.фото\P01112-1054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3810000"/>
            <a:ext cx="30257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хм\12 окт.фото\P01112-1056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962400"/>
            <a:ext cx="3048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хм\12 окт.фото\P01112-10545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2133600"/>
            <a:ext cx="2443331" cy="3360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dasha46.narod.ru/Encyclopedic_Knowledge/FloatingCat/Biology/Animals/Birds/bullfinch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304800"/>
            <a:ext cx="114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c.wallhere.com/photos/28/7b/1500x1390_px_animal_bird_birds_nature-1645495.jpg!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04800"/>
            <a:ext cx="1285875" cy="87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sad9.ru/images/u/pages/537/1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990600"/>
            <a:ext cx="99260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www.zsstraz.org/imag/945_0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0000" y="56388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свободную минутку</a:t>
            </a:r>
            <a:endParaRPr lang="ru-RU" dirty="0"/>
          </a:p>
        </p:txBody>
      </p:sp>
      <p:pic>
        <p:nvPicPr>
          <p:cNvPr id="4" name="Содержимое 3" descr="C:\Users\Lenovo\Desktop\17.11 фото\P01116-08560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2438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17.11 фото\P01116-090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762000"/>
            <a:ext cx="2257748" cy="285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7.11 фото\P01118-0944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343400"/>
            <a:ext cx="2895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13.11 фото\P01113-0928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3810000"/>
            <a:ext cx="2209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Lenovo\Desktop\17.11 фото\P01116-0913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68529">
            <a:off x="5037005" y="1962117"/>
            <a:ext cx="1282700" cy="96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Lenovo\Desktop\17.11 фото\P01118-09381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3276600"/>
            <a:ext cx="2505107" cy="334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Lenovo\Desktop\17.11 фото\P01116-0913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988459">
            <a:off x="3272279" y="2219081"/>
            <a:ext cx="1282700" cy="96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enovo\Desktop\17.11 фото\P01116-0913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13132">
            <a:off x="3568599" y="903882"/>
            <a:ext cx="1282700" cy="96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4495800" cy="2544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Lenovo\Desktop\17.11 фото\P01117-09333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352800"/>
            <a:ext cx="4739217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fs01.urokinachalki.ru/e/0000a4-00d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28600"/>
            <a:ext cx="4724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800598" y="304800"/>
            <a:ext cx="4114801" cy="2971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https://ds04.infourok.ru/uploads/ex/0caa/00024311-9757fcb1/img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41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3.infourok.ru/uploads/ex/0473/000386e2-f4112730/img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04800"/>
            <a:ext cx="4191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cdnpdf.com/2/3/6/5/4/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505200"/>
            <a:ext cx="44640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4.infourok.ru/uploads/ex/06f1/0007bb98-06438dda/img2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505200"/>
            <a:ext cx="419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4572000" cy="41116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Самые первые дни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13.11 фото\.thumbnails\159704544256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67600" y="381000"/>
            <a:ext cx="1388567" cy="2468563"/>
          </a:xfrm>
          <a:prstGeom prst="rect">
            <a:avLst/>
          </a:prstGeom>
          <a:noFill/>
        </p:spPr>
      </p:pic>
      <p:pic>
        <p:nvPicPr>
          <p:cNvPr id="1027" name="Picture 3" descr="C:\Users\Lenovo\Desktop\13.11 фото\.thumbnails\15970465019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1476375" cy="2624667"/>
          </a:xfrm>
          <a:prstGeom prst="rect">
            <a:avLst/>
          </a:prstGeom>
          <a:noFill/>
        </p:spPr>
      </p:pic>
      <p:pic>
        <p:nvPicPr>
          <p:cNvPr id="1028" name="Picture 4" descr="C:\Users\Lenovo\Desktop\13.11 фото\.thumbnails\15973009100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762000"/>
            <a:ext cx="1657350" cy="2209800"/>
          </a:xfrm>
          <a:prstGeom prst="rect">
            <a:avLst/>
          </a:prstGeom>
          <a:noFill/>
        </p:spPr>
      </p:pic>
      <p:pic>
        <p:nvPicPr>
          <p:cNvPr id="1029" name="Picture 5" descr="C:\Users\Lenovo\Desktop\13.11 фото\.thumbnails\15973081240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965200"/>
            <a:ext cx="1905000" cy="2540000"/>
          </a:xfrm>
          <a:prstGeom prst="rect">
            <a:avLst/>
          </a:prstGeom>
          <a:noFill/>
        </p:spPr>
      </p:pic>
      <p:pic>
        <p:nvPicPr>
          <p:cNvPr id="1030" name="Picture 6" descr="C:\Users\Lenovo\Desktop\13.11 фото\.thumbnails\159739159283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876800"/>
            <a:ext cx="3200400" cy="1800225"/>
          </a:xfrm>
          <a:prstGeom prst="rect">
            <a:avLst/>
          </a:prstGeom>
          <a:noFill/>
        </p:spPr>
      </p:pic>
      <p:pic>
        <p:nvPicPr>
          <p:cNvPr id="1031" name="Picture 7" descr="C:\Users\Lenovo\Desktop\13.11 фото\.thumbnails\159750838395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86600" y="3657600"/>
            <a:ext cx="1943100" cy="2590800"/>
          </a:xfrm>
          <a:prstGeom prst="rect">
            <a:avLst/>
          </a:prstGeom>
          <a:noFill/>
        </p:spPr>
      </p:pic>
      <p:pic>
        <p:nvPicPr>
          <p:cNvPr id="1032" name="Picture 8" descr="C:\Users\Lenovo\Desktop\13.11 фото\.thumbnails\159750838632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838200"/>
            <a:ext cx="1657350" cy="2209800"/>
          </a:xfrm>
          <a:prstGeom prst="rect">
            <a:avLst/>
          </a:prstGeom>
          <a:noFill/>
        </p:spPr>
      </p:pic>
      <p:pic>
        <p:nvPicPr>
          <p:cNvPr id="1033" name="Picture 9" descr="C:\Users\Lenovo\Desktop\13.11 фото\.thumbnails\159750838650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19400" y="3733800"/>
            <a:ext cx="1657350" cy="2209800"/>
          </a:xfrm>
          <a:prstGeom prst="rect">
            <a:avLst/>
          </a:prstGeom>
          <a:noFill/>
        </p:spPr>
      </p:pic>
      <p:pic>
        <p:nvPicPr>
          <p:cNvPr id="1034" name="Picture 10" descr="C:\Users\Lenovo\Desktop\13.11 фото\.thumbnails\159750842165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2514600"/>
            <a:ext cx="1714500" cy="2286000"/>
          </a:xfrm>
          <a:prstGeom prst="rect">
            <a:avLst/>
          </a:prstGeom>
          <a:noFill/>
        </p:spPr>
      </p:pic>
      <p:pic>
        <p:nvPicPr>
          <p:cNvPr id="1035" name="Picture 11" descr="C:\Users\Lenovo\Desktop\13.11 фото\.thumbnails\1597045677599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29200" y="3352800"/>
            <a:ext cx="1800225" cy="3200400"/>
          </a:xfrm>
          <a:prstGeom prst="rect">
            <a:avLst/>
          </a:prstGeom>
          <a:noFill/>
        </p:spPr>
      </p:pic>
      <p:pic>
        <p:nvPicPr>
          <p:cNvPr id="13" name="Рисунок 12" descr="https://mytoysgroup.scene7.com/is/image/myToys/ext/11928504-03.jpg$x$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62200" y="2971800"/>
            <a:ext cx="8286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0-tub-ru.yandex.net/i?id=7e43e14fc7367827f4afd213fee5a68f&amp;ref=rim&amp;n=33&amp;w=188&amp;h=188"/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20000" y="2895600"/>
            <a:ext cx="9715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4724400" cy="5334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Уже научились…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13.11 фото\P01113-09072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343400"/>
            <a:ext cx="2667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13.11 фото\P01113-0911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838200"/>
            <a:ext cx="2590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3.11 фото\P01113-0916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838200"/>
            <a:ext cx="2460625" cy="235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13.11 фото\P01113-0919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838200"/>
            <a:ext cx="214154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13.11 фото\P01113-0909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505200"/>
            <a:ext cx="2438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Lenovo\Desktop\13.11 фото\P01113-09215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3657600"/>
            <a:ext cx="236901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get-pdb/202366/ace47b90-5ed9-4931-a358-8f782472cfb8/s1200?webp=false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3200" y="2819400"/>
            <a:ext cx="755861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4267200" cy="5334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любимые игры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Lenovo\Desktop\13.11 фото\.thumbnails\159729988277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1685925" cy="2247900"/>
          </a:xfrm>
          <a:prstGeom prst="rect">
            <a:avLst/>
          </a:prstGeom>
          <a:noFill/>
        </p:spPr>
      </p:pic>
      <p:pic>
        <p:nvPicPr>
          <p:cNvPr id="2053" name="Picture 5" descr="C:\Users\Lenovo\Desktop\13.11 фото\.thumbnails\15975083833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304800"/>
            <a:ext cx="2362200" cy="1771650"/>
          </a:xfrm>
          <a:prstGeom prst="rect">
            <a:avLst/>
          </a:prstGeom>
          <a:noFill/>
        </p:spPr>
      </p:pic>
      <p:pic>
        <p:nvPicPr>
          <p:cNvPr id="2054" name="Picture 6" descr="C:\Users\Lenovo\Desktop\13.11 фото\.thumbnails\15975084214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286000"/>
            <a:ext cx="2235200" cy="1676400"/>
          </a:xfrm>
          <a:prstGeom prst="rect">
            <a:avLst/>
          </a:prstGeom>
          <a:noFill/>
        </p:spPr>
      </p:pic>
      <p:pic>
        <p:nvPicPr>
          <p:cNvPr id="2055" name="Picture 7" descr="C:\Users\Lenovo\Desktop\13.11 фото\.thumbnails\159721352748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762000"/>
            <a:ext cx="2980267" cy="1676400"/>
          </a:xfrm>
          <a:prstGeom prst="rect">
            <a:avLst/>
          </a:prstGeom>
          <a:noFill/>
        </p:spPr>
      </p:pic>
      <p:pic>
        <p:nvPicPr>
          <p:cNvPr id="2056" name="Picture 8" descr="C:\Users\Lenovo\Desktop\13.11 фото\.thumbnails\159750838188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33600" y="2590800"/>
            <a:ext cx="2641600" cy="1981200"/>
          </a:xfrm>
          <a:prstGeom prst="rect">
            <a:avLst/>
          </a:prstGeom>
          <a:noFill/>
        </p:spPr>
      </p:pic>
      <p:pic>
        <p:nvPicPr>
          <p:cNvPr id="2057" name="Picture 9" descr="C:\Users\Lenovo\Desktop\13.11 фото\.thumbnails\159730090955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38700" y="1066800"/>
            <a:ext cx="1771650" cy="2362200"/>
          </a:xfrm>
          <a:prstGeom prst="rect">
            <a:avLst/>
          </a:prstGeom>
          <a:noFill/>
        </p:spPr>
      </p:pic>
      <p:pic>
        <p:nvPicPr>
          <p:cNvPr id="2058" name="Picture 10" descr="C:\Users\Lenovo\Desktop\13.11 фото\.thumbnails\159764929498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24200" y="4724400"/>
            <a:ext cx="2590800" cy="1943100"/>
          </a:xfrm>
          <a:prstGeom prst="rect">
            <a:avLst/>
          </a:prstGeom>
          <a:noFill/>
        </p:spPr>
      </p:pic>
      <p:pic>
        <p:nvPicPr>
          <p:cNvPr id="2059" name="Picture 11" descr="C:\Users\Lenovo\Desktop\13.11 фото\.thumbnails\159765741467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" y="4724400"/>
            <a:ext cx="2641600" cy="1981200"/>
          </a:xfrm>
          <a:prstGeom prst="rect">
            <a:avLst/>
          </a:prstGeom>
          <a:noFill/>
        </p:spPr>
      </p:pic>
      <p:pic>
        <p:nvPicPr>
          <p:cNvPr id="2060" name="Picture 12" descr="C:\Users\Lenovo\Desktop\13.11 фото\.thumbnails\159765146011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2400" y="2667000"/>
            <a:ext cx="1828800" cy="1676400"/>
          </a:xfrm>
          <a:prstGeom prst="rect">
            <a:avLst/>
          </a:prstGeom>
          <a:noFill/>
        </p:spPr>
      </p:pic>
      <p:pic>
        <p:nvPicPr>
          <p:cNvPr id="2061" name="Picture 13" descr="C:\Users\Lenovo\Desktop\13.11 фото\.thumbnails\1597657390718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0" y="4343400"/>
            <a:ext cx="2667000" cy="2000250"/>
          </a:xfrm>
          <a:prstGeom prst="rect">
            <a:avLst/>
          </a:prstGeom>
          <a:noFill/>
        </p:spPr>
      </p:pic>
      <p:pic>
        <p:nvPicPr>
          <p:cNvPr id="13" name="Рисунок 12" descr="https://multi-boom.ru/upload/iblock/9a2/9a2d0dfbd9bf8a392aa3c57089c82a6c.jpe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81600" y="3505200"/>
            <a:ext cx="10001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52400"/>
            <a:ext cx="4191000" cy="5334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Дружные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C:\Users\Lenovo\Desktop\13.11 фото\P01113-0924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038600"/>
            <a:ext cx="34671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13.11 фото\P01113-0923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3276600" cy="263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3.11 фото\P01113-0930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762000"/>
            <a:ext cx="2514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vatars.mds.yandex.net/get-pdb/202366/ace47b90-5ed9-4931-a358-8f782472cfb8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4419600"/>
            <a:ext cx="1289261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7e43e14fc7367827f4afd213fee5a68f&amp;ref=rim&amp;n=33&amp;w=188&amp;h=18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05800" y="0"/>
            <a:ext cx="8382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m0-tub-ru.yandex.net/i?id=7e43e14fc7367827f4afd213fee5a68f&amp;ref=rim&amp;n=33&amp;w=188&amp;h=18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0"/>
            <a:ext cx="83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Lenovo\Desktop\17.11 фото\P01116-08543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914400"/>
            <a:ext cx="2971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enovo\Desktop\17.11 фото\P01117-09190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1066800"/>
            <a:ext cx="2971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4267200" cy="6096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Делаем вместе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Lenovo\Desktop\13.11 фото\P01113-0959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936161">
            <a:off x="408093" y="785692"/>
            <a:ext cx="2743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3.11 фото\P01113-0950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5007">
            <a:off x="5883064" y="611885"/>
            <a:ext cx="2842524" cy="22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13.11 фото\P01113-095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62121">
            <a:off x="557830" y="3909148"/>
            <a:ext cx="2930263" cy="248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13.11 фото\P01113-0949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445914">
            <a:off x="5509362" y="3204225"/>
            <a:ext cx="2565040" cy="327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Lenovo\Desktop\хм\12 окт.фото\P01111-0944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1676400"/>
            <a:ext cx="2741612" cy="262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multi-boom.ru/upload/iblock/9a2/9a2d0dfbd9bf8a392aa3c57089c82a6c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57600" y="4495800"/>
            <a:ext cx="13716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ytoysgroup.scene7.com/is/image/myToys/ext/11928504-03.jpg$x$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367526">
            <a:off x="104113" y="3201043"/>
            <a:ext cx="1013133" cy="77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ytoysgroup.scene7.com/is/image/myToys/ext/11928504-03.jpg$x$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1518">
            <a:off x="8177364" y="2995012"/>
            <a:ext cx="817102" cy="84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mytoysgroup.scene7.com/is/image/myToys/ext/11928504-03.jpg$x$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6105525"/>
            <a:ext cx="9810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im0-tub-ru.yandex.net/i?id=7e43e14fc7367827f4afd213fee5a68f&amp;ref=rim&amp;n=33&amp;w=188&amp;h=188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48600" y="57912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52400"/>
            <a:ext cx="4419600" cy="5334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интересно!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13.11 фото\P01113-0933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285351">
            <a:off x="426175" y="854851"/>
            <a:ext cx="3567251" cy="2819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3.11 фото\P01113-0927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354">
            <a:off x="1074360" y="3677287"/>
            <a:ext cx="3268148" cy="287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enovo\Desktop\17.11 фото\P01116-0906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22096">
            <a:off x="5010676" y="3625909"/>
            <a:ext cx="3783828" cy="2829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17.11 фото\P01116-0909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76925">
            <a:off x="4974991" y="897345"/>
            <a:ext cx="3250420" cy="274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52400"/>
            <a:ext cx="4114800" cy="4572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Едем, едем …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Lenovo\Desktop\13.11 фото\P01113-16381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9600"/>
            <a:ext cx="289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Lenovo\Desktop\13.11 фото\P01113-1639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600200"/>
            <a:ext cx="3241675" cy="273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Lenovo\Desktop\13.11 фото\P01113-1639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3962400"/>
            <a:ext cx="3282950" cy="270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Lenovo\Desktop\13.11 фото\.thumbnails\159738785397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4495800"/>
            <a:ext cx="200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Lenovo\Desktop\13.11 фото\.thumbnails\159750840839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4038600"/>
            <a:ext cx="2895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Lenovo\Desktop\хм\12 окт.фото\P01109-09273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1066800"/>
            <a:ext cx="2743200" cy="238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mytoysgroup.scene7.com/is/image/myToys/ext/11928504-03.jpg$x$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30480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mytoysgroup.scene7.com/is/image/myToys/ext/11928504-03.jpg$x$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95400" y="3124200"/>
            <a:ext cx="1295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48</Words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Группа 2  «Солнечные зайчики»</vt:lpstr>
      <vt:lpstr>Слайд 2</vt:lpstr>
      <vt:lpstr>Самые первые дни</vt:lpstr>
      <vt:lpstr>Уже научились…</vt:lpstr>
      <vt:lpstr>Мои любимые игры</vt:lpstr>
      <vt:lpstr>Дружные </vt:lpstr>
      <vt:lpstr>Делаем вместе</vt:lpstr>
      <vt:lpstr>Так интересно!</vt:lpstr>
      <vt:lpstr>Едем, едем …</vt:lpstr>
      <vt:lpstr>Первые работы</vt:lpstr>
      <vt:lpstr>Закаляемся</vt:lpstr>
      <vt:lpstr>Птичья столовая</vt:lpstr>
      <vt:lpstr>В свободную минутку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2  «Солнечные зайчики»</dc:title>
  <dc:creator>Lenovo</dc:creator>
  <cp:lastModifiedBy>Lenovo</cp:lastModifiedBy>
  <cp:revision>9</cp:revision>
  <dcterms:created xsi:type="dcterms:W3CDTF">2020-11-13T11:13:18Z</dcterms:created>
  <dcterms:modified xsi:type="dcterms:W3CDTF">2020-11-18T12:36:43Z</dcterms:modified>
</cp:coreProperties>
</file>