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859" autoAdjust="0"/>
  </p:normalViewPr>
  <p:slideViewPr>
    <p:cSldViewPr>
      <p:cViewPr varScale="1">
        <p:scale>
          <a:sx n="60" d="100"/>
          <a:sy n="60" d="100"/>
        </p:scale>
        <p:origin x="16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79C2535-3356-45AE-94B2-F1091ABFF55E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7A055EC-7784-433F-86B5-548DDDCD5C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2535-3356-45AE-94B2-F1091ABFF55E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055EC-7784-433F-86B5-548DDDCD5C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2535-3356-45AE-94B2-F1091ABFF55E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055EC-7784-433F-86B5-548DDDCD5C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79C2535-3356-45AE-94B2-F1091ABFF55E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7A055EC-7784-433F-86B5-548DDDCD5C9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79C2535-3356-45AE-94B2-F1091ABFF55E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7A055EC-7784-433F-86B5-548DDDCD5C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2535-3356-45AE-94B2-F1091ABFF55E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055EC-7784-433F-86B5-548DDDCD5C9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2535-3356-45AE-94B2-F1091ABFF55E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055EC-7784-433F-86B5-548DDDCD5C9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9C2535-3356-45AE-94B2-F1091ABFF55E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7A055EC-7784-433F-86B5-548DDDCD5C9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2535-3356-45AE-94B2-F1091ABFF55E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055EC-7784-433F-86B5-548DDDCD5C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79C2535-3356-45AE-94B2-F1091ABFF55E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7A055EC-7784-433F-86B5-548DDDCD5C9C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9C2535-3356-45AE-94B2-F1091ABFF55E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7A055EC-7784-433F-86B5-548DDDCD5C9C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79C2535-3356-45AE-94B2-F1091ABFF55E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7A055EC-7784-433F-86B5-548DDDCD5C9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kadk.info/images/stories/zzzzzzzzzzfhj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772816"/>
            <a:ext cx="648072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0"/>
            <a:ext cx="7776864" cy="1844824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учреждение детский сад №15 «Радуга»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Проект «Фонтан (Английский сад)»</a:t>
            </a:r>
            <a:b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1772816"/>
            <a:ext cx="6552728" cy="468052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</a:p>
          <a:p>
            <a:pPr algn="ctr"/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Выполнила:Хобракова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Д.Д</a:t>
            </a:r>
          </a:p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Улан-Удэ, 2017г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pp.userapi.com/c638022/v638022835/3c7d3/p4YRL57P_bU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7678" y="116632"/>
            <a:ext cx="3242193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pp.userapi.com/c638022/v638022835/3c7dd/pzylv3jmhL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393" y="106902"/>
            <a:ext cx="4400999" cy="2774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pp.userapi.com/c626626/v626626835/6b3c4/fjVNPTB2eSw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560" y="2881536"/>
            <a:ext cx="3242194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pp.userapi.com/c638022/v638022835/3c80e/4Op5YWTZvs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78" y="4158733"/>
            <a:ext cx="3240360" cy="2294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pp.userapi.com/c638022/v638022835/3c7c9/-Eh_i1C-lPw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88" y="4798526"/>
            <a:ext cx="3240360" cy="1654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pp.userapi.com/c626626/v626626835/6b3c4/fjVNPTB2eSw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77072"/>
            <a:ext cx="6264696" cy="278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pp.userapi.com/c636620/v636620835/66a45/ZesOLt22zW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96136" y="0"/>
            <a:ext cx="2968466" cy="395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pp.userapi.com/c636620/v636620835/66a3b/BfnM2x1V84Y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0"/>
            <a:ext cx="2968465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pp.userapi.com/c636620/v636620835/66a4f/gaocT8G7Py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95736" y="980728"/>
            <a:ext cx="3297079" cy="4396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pp.userapi.com/c636620/v636620835/66a59/6KhOat1Q8IY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96136" y="260648"/>
            <a:ext cx="2952328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pp.userapi.com/c636620/v636620835/66a77/DWVfZVluGZo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429000"/>
            <a:ext cx="3096344" cy="30243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pp.userapi.com/c639121/v639121835/22a0b/QLWw0OriMCk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149080"/>
            <a:ext cx="4329794" cy="2442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pp.userapi.com/c639121/v639121835/22a29/UEWtLXajqlw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56792"/>
            <a:ext cx="3879375" cy="2188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pp.userapi.com/c837125/v837125835/2f384/KtJ0WJphQh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082012" cy="2302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pp.userapi.com/c836528/v836528835/450e8/Z7ObtdDoQu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24944"/>
            <a:ext cx="3140875" cy="177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pp.userapi.com/c836528/v836528835/450f2/701b7Ka-cq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4664"/>
            <a:ext cx="3312368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pp.userapi.com/c639121/v639121835/229f7/_4frdPebrqE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3816424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pp.userapi.com/c836528/v836528835/45124/jKRyPYBCZD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067300"/>
            <a:ext cx="3174648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pp.userapi.com/c836528/v836528835/4512e/ZAOv7aPJNH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924944"/>
            <a:ext cx="3312368" cy="1728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pp.userapi.com/c836528/v836528835/46542/X-zqVDcLFbo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24944"/>
            <a:ext cx="3672408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pp.userapi.com/c836528/v836528835/45e05/5UsAw5BrJpk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888432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pp.userapi.com/c836528/v836528835/4654c/1pkgKSqSTv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5157192"/>
            <a:ext cx="2484276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pp.userapi.com/c836528/v836528835/45dfb/OlYOqm5fltM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60032" y="188640"/>
            <a:ext cx="2808312" cy="5256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pp.userapi.com/c836528/v836528835/45138/xOulcL0Oyxk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031350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pp.userapi.com/c836528/v836528835/46556/SJ5recb7C2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131" y="260648"/>
            <a:ext cx="3428770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pp.userapi.com/c836528/v836528835/46a6a/QtidXSP3Iyk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097" y="2624137"/>
            <a:ext cx="2853806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pp.userapi.com/c836528/v836528835/46a7e/QPPKiqVX2l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437112"/>
            <a:ext cx="3284737" cy="214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pp.userapi.com/c836528/v836528835/46a88/q2OftsNBZm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437112"/>
            <a:ext cx="3284737" cy="214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pp.userapi.com/c836528/v836528835/46a92/4d0hEkW7LTI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54" y="2312714"/>
            <a:ext cx="3695374" cy="2772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pp.userapi.com/c836528/v836528835/46a9c/hgf_vfyGgm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54" y="33325"/>
            <a:ext cx="3695374" cy="2099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pp.userapi.com/c836528/v836528835/46aa6/7VudNzliJ_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344" y="33325"/>
            <a:ext cx="3449976" cy="2099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pp.userapi.com/c836528/v836528835/46ab0/_W1lNg6DF2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344" y="2312714"/>
            <a:ext cx="4112159" cy="2772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pp.userapi.com/c836528/v836528835/47249/WgwR_XGEsA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611" y="13396"/>
            <a:ext cx="4127500" cy="309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pp.userapi.com/c836528/v836528835/472b3/nnqoiFrH_b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3396"/>
            <a:ext cx="3419872" cy="2335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pp.userapi.com/c836528/v836528835/4726e/ZzMLmpy5NBs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067" y="3216066"/>
            <a:ext cx="4106043" cy="3487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pp.userapi.com/c638520/v638520835/49e3f/bunW8RQkR3E.jpg">
            <a:extLst>
              <a:ext uri="{FF2B5EF4-FFF2-40B4-BE49-F238E27FC236}">
                <a16:creationId xmlns:a16="http://schemas.microsoft.com/office/drawing/2014/main" id="{1B59B9B6-747C-42E2-881D-54B170551B4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341520"/>
            <a:ext cx="3419872" cy="233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pp.userapi.com/c638520/v638520835/49e36/QqDxVmue6d4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907"/>
            <a:ext cx="8507288" cy="6834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55679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Проблема: Как преобразить территорию детского  сада и с наилучшей пользой для детей.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075240" cy="4557120"/>
          </a:xfrm>
        </p:spPr>
        <p:txBody>
          <a:bodyPr/>
          <a:lstStyle/>
          <a:p>
            <a:pPr algn="just">
              <a:buNone/>
            </a:pPr>
            <a:r>
              <a:rPr lang="ru-RU" sz="2800" b="1" dirty="0">
                <a:solidFill>
                  <a:schemeClr val="accent3"/>
                </a:solidFill>
              </a:rPr>
              <a:t>Участники проекта: </a:t>
            </a:r>
            <a:r>
              <a:rPr lang="ru-RU" sz="2800" dirty="0">
                <a:solidFill>
                  <a:schemeClr val="accent3"/>
                </a:solidFill>
              </a:rPr>
              <a:t>педагоги, родители дети.</a:t>
            </a:r>
          </a:p>
          <a:p>
            <a:pPr algn="just">
              <a:buNone/>
            </a:pPr>
            <a:r>
              <a:rPr lang="ru-RU" sz="2800" b="1" u="sng" dirty="0">
                <a:solidFill>
                  <a:schemeClr val="accent3"/>
                </a:solidFill>
              </a:rPr>
              <a:t>Материал</a:t>
            </a:r>
            <a:r>
              <a:rPr lang="ru-RU" sz="2800" b="1" dirty="0">
                <a:solidFill>
                  <a:schemeClr val="accent3"/>
                </a:solidFill>
              </a:rPr>
              <a:t>: </a:t>
            </a:r>
            <a:r>
              <a:rPr lang="ru-RU" sz="2800" dirty="0">
                <a:solidFill>
                  <a:schemeClr val="accent3"/>
                </a:solidFill>
              </a:rPr>
              <a:t>По выбору участников </a:t>
            </a:r>
            <a:r>
              <a:rPr lang="ru-RU" sz="2800" b="1" dirty="0">
                <a:solidFill>
                  <a:schemeClr val="accent3"/>
                </a:solidFill>
              </a:rPr>
              <a:t>проекта</a:t>
            </a:r>
            <a:r>
              <a:rPr lang="ru-RU" sz="2800" dirty="0">
                <a:solidFill>
                  <a:schemeClr val="accent3"/>
                </a:solidFill>
              </a:rPr>
              <a:t>.</a:t>
            </a:r>
          </a:p>
          <a:p>
            <a:pPr algn="just">
              <a:buNone/>
            </a:pPr>
            <a:r>
              <a:rPr lang="ru-RU" sz="2800" b="1" u="sng" dirty="0">
                <a:solidFill>
                  <a:schemeClr val="accent3"/>
                </a:solidFill>
              </a:rPr>
              <a:t>Форма презентации</a:t>
            </a:r>
            <a:r>
              <a:rPr lang="ru-RU" sz="2800" b="1" dirty="0">
                <a:solidFill>
                  <a:schemeClr val="accent3"/>
                </a:solidFill>
              </a:rPr>
              <a:t>: </a:t>
            </a:r>
            <a:r>
              <a:rPr lang="ru-RU" sz="2800" dirty="0">
                <a:solidFill>
                  <a:schemeClr val="accent3"/>
                </a:solidFill>
              </a:rPr>
              <a:t>Участие в проекте «Байкальские дворики »на лучший дизайн территории </a:t>
            </a:r>
            <a:r>
              <a:rPr lang="ru-RU" sz="2800" b="1" dirty="0">
                <a:solidFill>
                  <a:schemeClr val="accent3"/>
                </a:solidFill>
              </a:rPr>
              <a:t>детского сада</a:t>
            </a:r>
            <a:r>
              <a:rPr lang="ru-RU" sz="2800" dirty="0">
                <a:solidFill>
                  <a:schemeClr val="accent3"/>
                </a:solidFill>
              </a:rPr>
              <a:t>; представление макета </a:t>
            </a:r>
            <a:r>
              <a:rPr lang="ru-RU" sz="2800" i="1" dirty="0">
                <a:solidFill>
                  <a:schemeClr val="accent3"/>
                </a:solidFill>
              </a:rPr>
              <a:t>(</a:t>
            </a:r>
            <a:r>
              <a:rPr lang="ru-RU" sz="2800" i="1" dirty="0" err="1">
                <a:solidFill>
                  <a:schemeClr val="accent3"/>
                </a:solidFill>
              </a:rPr>
              <a:t>эскиза,плана</a:t>
            </a:r>
            <a:r>
              <a:rPr lang="ru-RU" sz="2800" i="1" dirty="0">
                <a:solidFill>
                  <a:schemeClr val="accent3"/>
                </a:solidFill>
              </a:rPr>
              <a:t> и др.)</a:t>
            </a:r>
            <a:endParaRPr lang="ru-RU" sz="2800" dirty="0">
              <a:solidFill>
                <a:schemeClr val="accent3"/>
              </a:solidFill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pp.userapi.com/c638520/v638520835/49c93/0RDcNVk1MuU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77072"/>
            <a:ext cx="3765673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pp.userapi.com/c638520/v638520835/49e51/CoDjzMukDv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8640"/>
            <a:ext cx="6840760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pp.userapi.com/c638520/v638520835/49e5b/n97rDZoA2O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149080"/>
            <a:ext cx="3744416" cy="230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EA8D14-9501-4831-8CC5-CE779494972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11" y="3916715"/>
            <a:ext cx="3744416" cy="2941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C6BC2B-4989-4DA3-A133-04A1E7FF3A4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916715"/>
            <a:ext cx="3709715" cy="2941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Объект 8" descr="https://pp.userapi.com/c837137/v837137378/4ca02/fFnAcr0XVeY.jpg">
            <a:extLst>
              <a:ext uri="{FF2B5EF4-FFF2-40B4-BE49-F238E27FC236}">
                <a16:creationId xmlns:a16="http://schemas.microsoft.com/office/drawing/2014/main" id="{DC20ADE9-1F01-4C51-8F74-16F1C437D971}"/>
              </a:ext>
            </a:extLst>
          </p:cNvPr>
          <p:cNvPicPr>
            <a:picLocks noGrp="1"/>
          </p:cNvPicPr>
          <p:nvPr>
            <p:ph sz="quarter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6" y="0"/>
            <a:ext cx="4487594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pp.userapi.com/c836237/v836237378/58eed/CSyga1iIa3I.jpg">
            <a:extLst>
              <a:ext uri="{FF2B5EF4-FFF2-40B4-BE49-F238E27FC236}">
                <a16:creationId xmlns:a16="http://schemas.microsoft.com/office/drawing/2014/main" id="{A8B4C9CF-917B-4798-B030-40C4252EE41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794" y="84406"/>
            <a:ext cx="2651542" cy="3398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A7E861-1CE2-4E91-B095-C4395F7706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4E63E7E-58A7-42EF-A96F-94082560C0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pp.userapi.com/c836537/v836537378/6a5e7/LIVz0ablrRI.jpg">
            <a:extLst>
              <a:ext uri="{FF2B5EF4-FFF2-40B4-BE49-F238E27FC236}">
                <a16:creationId xmlns:a16="http://schemas.microsoft.com/office/drawing/2014/main" id="{ABA50035-0BE5-4347-981A-F8C2AFC8A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02713"/>
            <a:ext cx="6864085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pp.userapi.com/c836432/v836432378/8ae54/ZwdzwINLh-s.jpg">
            <a:extLst>
              <a:ext uri="{FF2B5EF4-FFF2-40B4-BE49-F238E27FC236}">
                <a16:creationId xmlns:a16="http://schemas.microsoft.com/office/drawing/2014/main" id="{EE102271-1F1B-4B6E-8878-13D3C83CFCE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063762"/>
            <a:ext cx="4104455" cy="2715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9085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7467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8291264" cy="5853264"/>
          </a:xfrm>
        </p:spPr>
        <p:txBody>
          <a:bodyPr/>
          <a:lstStyle/>
          <a:p>
            <a:pPr>
              <a:buNone/>
            </a:pPr>
            <a:r>
              <a:rPr lang="ru-RU" b="1" u="sng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Ожидаемый результат</a:t>
            </a:r>
            <a:r>
              <a:rPr lang="ru-RU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1. Вовлечение родителей воспитанников в активное преобразование пространства </a:t>
            </a:r>
            <a:r>
              <a:rPr lang="ru-RU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детского сада</a:t>
            </a:r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2. Выявление интересных идей по модернизации дизайна территории детского сада.</a:t>
            </a:r>
          </a:p>
          <a:p>
            <a:pPr>
              <a:buNone/>
            </a:pPr>
            <a:r>
              <a:rPr lang="ru-RU" b="1" u="sng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 Улучшение экологического и эстетического состояния территории ДОУ, рационального ее использования в соответствии с воспитательно-образовательными задачами, повышение ее привлекательности.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3200" u="sng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32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32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Оборудовать в соответствии с современными </a:t>
            </a:r>
            <a:r>
              <a:rPr lang="ru-RU" sz="3200" u="sng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требованиями</a:t>
            </a:r>
            <a:r>
              <a:rPr lang="ru-RU" sz="32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32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- площадку отдыха;</a:t>
            </a:r>
          </a:p>
          <a:p>
            <a:pPr>
              <a:buNone/>
            </a:pPr>
            <a:r>
              <a:rPr lang="ru-RU" sz="32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- цветники.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7467600" cy="5565232"/>
          </a:xfrm>
        </p:spPr>
        <p:txBody>
          <a:bodyPr/>
          <a:lstStyle/>
          <a:p>
            <a:r>
              <a:rPr lang="ru-RU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Долгосрочные цели проекта</a:t>
            </a:r>
          </a:p>
          <a:p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1. Выбрать наиболее привлекательные зоны для детей.</a:t>
            </a:r>
          </a:p>
          <a:p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2. Выявить творческих родителей, создать творческую группу с целью поиска идей дальнейшего оформления участка для организации игр детей.</a:t>
            </a:r>
          </a:p>
          <a:p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Показатель эффективности </a:t>
            </a:r>
            <a:r>
              <a:rPr lang="ru-RU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endParaRPr lang="ru-RU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Показатели эффективности </a:t>
            </a:r>
            <a:r>
              <a:rPr lang="ru-RU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мы будем определять в ходе наблюдений за поведением и деятельностью детей в новых зонах.</a:t>
            </a:r>
          </a:p>
          <a:p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Наблюдение за детьми.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6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Критерии определения степени эффективности.</a:t>
            </a:r>
          </a:p>
          <a:p>
            <a:r>
              <a:rPr lang="ru-RU" sz="26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1. Предпочитаемая зона, частота ее использования.</a:t>
            </a:r>
          </a:p>
          <a:p>
            <a:r>
              <a:rPr lang="ru-RU" sz="26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2. Эмоциональность.</a:t>
            </a:r>
          </a:p>
          <a:p>
            <a:r>
              <a:rPr lang="ru-RU" sz="26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3. Частота использования оборудования.</a:t>
            </a:r>
          </a:p>
          <a:p>
            <a:r>
              <a:rPr lang="ru-RU" sz="26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4. Время пребывания.</a:t>
            </a:r>
          </a:p>
          <a:p>
            <a:r>
              <a:rPr lang="ru-RU" sz="26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Конечный результат.</a:t>
            </a:r>
          </a:p>
          <a:p>
            <a:r>
              <a:rPr lang="ru-RU" sz="26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Преобразование территории игрового участка в пространство с наличием новых зон, привлекающих детей современным ландшафтным дизайном и отвечающих требованиям </a:t>
            </a:r>
            <a:r>
              <a:rPr lang="ru-RU" sz="2600" dirty="0" err="1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26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и реализуемой программе.</a:t>
            </a:r>
          </a:p>
          <a:p>
            <a:r>
              <a:rPr lang="ru-RU" sz="26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Сроки выполнения проекта.</a:t>
            </a:r>
          </a:p>
          <a:p>
            <a:r>
              <a:rPr lang="ru-RU" sz="26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Март – июнь 2017года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19256" cy="6141296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29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Аннотация.</a:t>
            </a:r>
          </a:p>
          <a:p>
            <a:r>
              <a:rPr lang="ru-RU" sz="29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 программе, реализуемой в нашем ДОУ, большое значение уделяется эмоциональному развитию детей. Дети пребывают на свежем воздухе два раза в день во время утренней и вечерней прогулок, а в тёплое время года и в процессе организованной деятельности. Прогулки, в основном, проводятся на территории </a:t>
            </a:r>
            <a:r>
              <a:rPr lang="ru-RU" sz="29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детского сада</a:t>
            </a:r>
            <a:r>
              <a:rPr lang="ru-RU" sz="29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. И от её оборудования зависит, какое воспитательное воздействие окажет она на ребёнка.</a:t>
            </a:r>
          </a:p>
          <a:p>
            <a:r>
              <a:rPr lang="ru-RU" sz="29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Принципиальная новизна </a:t>
            </a:r>
            <a:r>
              <a:rPr lang="ru-RU" sz="29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29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заключается в разработке и создании оригинальной ландшафтной композиции на территории игрового участка.</a:t>
            </a:r>
          </a:p>
          <a:p>
            <a:r>
              <a:rPr lang="ru-RU" sz="29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Грамотно подобранное оборудование, в игровой форме способствует улучшению эмоционального развития, функциональному совершенствованию организма, повышению умственной и физической работоспособности. А продуманная зона отдыха должна способствовать накоплению каждым ребёнком личного опыта экологически правильного взаимодействия с природой ближайшего окружения, безопасного как для ребёнка, так и для самой природы, в соответствии со своими интересами, склонностями, уровнем познавательного развития.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7467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91264" cy="592527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Содержание мероприятий</a:t>
            </a:r>
          </a:p>
          <a:p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</a:p>
          <a:p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1. Организация Почтового ящика для внесения предложений по благоустройству территории </a:t>
            </a:r>
            <a:r>
              <a:rPr lang="ru-RU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детского сада март</a:t>
            </a:r>
            <a:endParaRPr lang="ru-RU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2. Поиск деловых партнеров среди родителей апрель</a:t>
            </a:r>
          </a:p>
          <a:p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4. Акция </a:t>
            </a:r>
            <a:r>
              <a:rPr lang="ru-RU" i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«Приглашаем всех друзей – сделать сад наш красивей!»</a:t>
            </a:r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май</a:t>
            </a:r>
          </a:p>
          <a:p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5. </a:t>
            </a:r>
            <a:r>
              <a:rPr lang="ru-RU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Совместный</a:t>
            </a:r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праздник с родителями, посвящённый Дню Защиты Детей. июнь</a:t>
            </a:r>
          </a:p>
          <a:p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6. Консультация для родителей </a:t>
            </a:r>
            <a:r>
              <a:rPr lang="ru-RU" i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«Игры с детьми на природе!»</a:t>
            </a:r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июнь</a:t>
            </a:r>
          </a:p>
          <a:p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7. Фотоконкурс </a:t>
            </a:r>
            <a:r>
              <a:rPr lang="ru-RU" i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«Дети и цветы!»</a:t>
            </a:r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июнь</a:t>
            </a:r>
          </a:p>
          <a:p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8. День Открытых Дверей, по случаю презентации новых зон на территории </a:t>
            </a:r>
            <a:r>
              <a:rPr lang="ru-RU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детского сада</a:t>
            </a:r>
            <a:r>
              <a:rPr lang="ru-RU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. июнь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s://pp.userapi.com/c837123/v837123835/2e2e9/DWUFv3tiWK4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6672"/>
            <a:ext cx="4042792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pp.userapi.com/c837123/v837123835/2c815/QOMzcKJdOy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8" y="188640"/>
            <a:ext cx="4104456" cy="6453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pp.userapi.com/c837123/v837123835/2e2df/mZ1RQ--3ZB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1008"/>
            <a:ext cx="4199093" cy="2880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91</TotalTime>
  <Words>220</Words>
  <Application>Microsoft Office PowerPoint</Application>
  <PresentationFormat>Экран (4:3)</PresentationFormat>
  <Paragraphs>52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Century Schoolbook</vt:lpstr>
      <vt:lpstr>Times New Roman</vt:lpstr>
      <vt:lpstr>Wingdings</vt:lpstr>
      <vt:lpstr>Wingdings 2</vt:lpstr>
      <vt:lpstr>Эркер</vt:lpstr>
      <vt:lpstr>Муниципальное бюджетное дошкольное учреждение детский сад №15 «Радуга»  Проект «Фонтан (Английский сад)» </vt:lpstr>
      <vt:lpstr>Проблема: Как преобразить территорию детского  сада и с наилучшей пользой для детей.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учреждение детский сад №15 «радуга»</dc:title>
  <dc:creator>Елена</dc:creator>
  <cp:lastModifiedBy>Елена Аюшеева</cp:lastModifiedBy>
  <cp:revision>12</cp:revision>
  <dcterms:created xsi:type="dcterms:W3CDTF">2017-07-04T11:44:06Z</dcterms:created>
  <dcterms:modified xsi:type="dcterms:W3CDTF">2018-01-28T04:32:05Z</dcterms:modified>
</cp:coreProperties>
</file>