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59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9C2535-3356-45AE-94B2-F1091ABFF55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A055EC-7784-433F-86B5-548DDDCD5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2535-3356-45AE-94B2-F1091ABFF55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55EC-7784-433F-86B5-548DDDCD5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2535-3356-45AE-94B2-F1091ABFF55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55EC-7784-433F-86B5-548DDDCD5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9C2535-3356-45AE-94B2-F1091ABFF55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A055EC-7784-433F-86B5-548DDDCD5C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9C2535-3356-45AE-94B2-F1091ABFF55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A055EC-7784-433F-86B5-548DDDCD5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2535-3356-45AE-94B2-F1091ABFF55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55EC-7784-433F-86B5-548DDDCD5C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2535-3356-45AE-94B2-F1091ABFF55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55EC-7784-433F-86B5-548DDDCD5C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9C2535-3356-45AE-94B2-F1091ABFF55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A055EC-7784-433F-86B5-548DDDCD5C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2535-3356-45AE-94B2-F1091ABFF55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55EC-7784-433F-86B5-548DDDCD5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9C2535-3356-45AE-94B2-F1091ABFF55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A055EC-7784-433F-86B5-548DDDCD5C9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9C2535-3356-45AE-94B2-F1091ABFF55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A055EC-7784-433F-86B5-548DDDCD5C9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9C2535-3356-45AE-94B2-F1091ABFF55E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A055EC-7784-433F-86B5-548DDDCD5C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kadk.info/images/stories/zzzzzzzzzzfhj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64807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776864" cy="184482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учреждение детский сад №15 «Радуга»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 «Фонтан (Английский сад)»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772816"/>
            <a:ext cx="6552728" cy="46805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algn="ctr"/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Выполнила:Хобракова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Д.Д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Улан-Удэ, 2017г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userapi.com/c638022/v638022835/3c7d3/p4YRL57P_bU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678" y="116632"/>
            <a:ext cx="3242193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638022/v638022835/3c7dd/pzylv3jmhL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93" y="106902"/>
            <a:ext cx="4400999" cy="277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626626/v626626835/6b3c4/fjVNPTB2eS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60" y="2881536"/>
            <a:ext cx="324219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638022/v638022835/3c80e/4Op5YWTZv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8" y="4158733"/>
            <a:ext cx="3240360" cy="229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p.userapi.com/c638022/v638022835/3c7c9/-Eh_i1C-lPw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88" y="4798526"/>
            <a:ext cx="3240360" cy="1654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userapi.com/c626626/v626626835/6b3c4/fjVNPTB2eSw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7072"/>
            <a:ext cx="6264696" cy="27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636620/v636620835/66a45/ZesOLt22zW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0"/>
            <a:ext cx="2968466" cy="395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636620/v636620835/66a3b/BfnM2x1V84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0"/>
            <a:ext cx="296846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p.userapi.com/c636620/v636620835/66a4f/gaocT8G7Py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980728"/>
            <a:ext cx="3297079" cy="439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636620/v636620835/66a59/6KhOat1Q8I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260648"/>
            <a:ext cx="295232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636620/v636620835/66a77/DWVfZVluGZ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096344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p.userapi.com/c639121/v639121835/22a0b/QLWw0OriMC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4329794" cy="244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639121/v639121835/22a29/UEWtLXajql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879375" cy="218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837125/v837125835/2f384/KtJ0WJphQh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82012" cy="230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p.userapi.com/c836528/v836528835/450e8/Z7ObtdDoQu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31408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836528/v836528835/450f2/701b7Ka-cq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4664"/>
            <a:ext cx="33123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639121/v639121835/229f7/_4frdPebrq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381642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836528/v836528835/45124/jKRyPYBCZD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67300"/>
            <a:ext cx="3174648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p.userapi.com/c836528/v836528835/4512e/ZAOv7aPJNH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3312368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userapi.com/c836528/v836528835/46542/X-zqVDcLFbo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67240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836528/v836528835/45e05/5UsAw5BrJp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8843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836528/v836528835/4654c/1pkgKSqSTv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5157192"/>
            <a:ext cx="248427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836528/v836528835/45dfb/OlYOqm5flt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188640"/>
            <a:ext cx="2808312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userapi.com/c836528/v836528835/45138/xOulcL0Oyxk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3135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836528/v836528835/46556/SJ5recb7C2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31" y="260648"/>
            <a:ext cx="342877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836528/v836528835/46a6a/QtidXSP3Iy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97" y="2624137"/>
            <a:ext cx="2853806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836528/v836528835/46a7e/QPPKiqVX2l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284737" cy="21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p.userapi.com/c836528/v836528835/46a88/q2OftsNBZm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37112"/>
            <a:ext cx="3284737" cy="21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userapi.com/c836528/v836528835/46a92/4d0hEkW7LTI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4" y="2312714"/>
            <a:ext cx="3695374" cy="277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836528/v836528835/46a9c/hgf_vfyGgm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4" y="33325"/>
            <a:ext cx="3695374" cy="209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836528/v836528835/46aa6/7VudNzliJ_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44" y="33325"/>
            <a:ext cx="3449976" cy="209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836528/v836528835/46ab0/_W1lNg6DF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44" y="2312714"/>
            <a:ext cx="4112159" cy="277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p.userapi.com/c836528/v836528835/47249/WgwR_XGEsA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611" y="13396"/>
            <a:ext cx="412750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836528/v836528835/472b3/nnqoiFrH_b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396"/>
            <a:ext cx="3419872" cy="233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836528/v836528835/4726e/ZzMLmpy5NB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67" y="3216066"/>
            <a:ext cx="4106043" cy="348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pp.userapi.com/c638520/v638520835/49e3f/bunW8RQkR3E.jpg">
            <a:extLst>
              <a:ext uri="{FF2B5EF4-FFF2-40B4-BE49-F238E27FC236}">
                <a16:creationId xmlns:a16="http://schemas.microsoft.com/office/drawing/2014/main" id="{1B59B9B6-747C-42E2-881D-54B170551B4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1520"/>
            <a:ext cx="3419872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p.userapi.com/c638520/v638520835/49e36/QqDxVmue6d4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07"/>
            <a:ext cx="8507288" cy="6834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5567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Проблема: Как преобразить территорию детского  сада и с наилучшей пользой для детей.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075240" cy="4557120"/>
          </a:xfrm>
        </p:spPr>
        <p:txBody>
          <a:bodyPr/>
          <a:lstStyle/>
          <a:p>
            <a:pPr algn="just">
              <a:buNone/>
            </a:pPr>
            <a:r>
              <a:rPr lang="ru-RU" sz="2800" b="1" dirty="0">
                <a:solidFill>
                  <a:schemeClr val="accent3"/>
                </a:solidFill>
              </a:rPr>
              <a:t>Участники проекта: </a:t>
            </a:r>
            <a:r>
              <a:rPr lang="ru-RU" sz="2800" dirty="0">
                <a:solidFill>
                  <a:schemeClr val="accent3"/>
                </a:solidFill>
              </a:rPr>
              <a:t>педагоги, родители дети.</a:t>
            </a:r>
          </a:p>
          <a:p>
            <a:pPr algn="just">
              <a:buNone/>
            </a:pPr>
            <a:r>
              <a:rPr lang="ru-RU" sz="2800" b="1" u="sng" dirty="0">
                <a:solidFill>
                  <a:schemeClr val="accent3"/>
                </a:solidFill>
              </a:rPr>
              <a:t>Материал</a:t>
            </a:r>
            <a:r>
              <a:rPr lang="ru-RU" sz="2800" b="1" dirty="0">
                <a:solidFill>
                  <a:schemeClr val="accent3"/>
                </a:solidFill>
              </a:rPr>
              <a:t>: </a:t>
            </a:r>
            <a:r>
              <a:rPr lang="ru-RU" sz="2800" dirty="0">
                <a:solidFill>
                  <a:schemeClr val="accent3"/>
                </a:solidFill>
              </a:rPr>
              <a:t>По выбору участников </a:t>
            </a:r>
            <a:r>
              <a:rPr lang="ru-RU" sz="2800" b="1" dirty="0">
                <a:solidFill>
                  <a:schemeClr val="accent3"/>
                </a:solidFill>
              </a:rPr>
              <a:t>проекта</a:t>
            </a:r>
            <a:r>
              <a:rPr lang="ru-RU" sz="2800" dirty="0">
                <a:solidFill>
                  <a:schemeClr val="accent3"/>
                </a:solidFill>
              </a:rPr>
              <a:t>.</a:t>
            </a:r>
          </a:p>
          <a:p>
            <a:pPr algn="just">
              <a:buNone/>
            </a:pPr>
            <a:r>
              <a:rPr lang="ru-RU" sz="2800" b="1" u="sng" dirty="0">
                <a:solidFill>
                  <a:schemeClr val="accent3"/>
                </a:solidFill>
              </a:rPr>
              <a:t>Форма презентации</a:t>
            </a:r>
            <a:r>
              <a:rPr lang="ru-RU" sz="2800" b="1" dirty="0">
                <a:solidFill>
                  <a:schemeClr val="accent3"/>
                </a:solidFill>
              </a:rPr>
              <a:t>: </a:t>
            </a:r>
            <a:r>
              <a:rPr lang="ru-RU" sz="2800" dirty="0">
                <a:solidFill>
                  <a:schemeClr val="accent3"/>
                </a:solidFill>
              </a:rPr>
              <a:t>Участие в проекте «Байкальские дворики »на лучший дизайн территории </a:t>
            </a:r>
            <a:r>
              <a:rPr lang="ru-RU" sz="2800" b="1" dirty="0">
                <a:solidFill>
                  <a:schemeClr val="accent3"/>
                </a:solidFill>
              </a:rPr>
              <a:t>детского сада</a:t>
            </a:r>
            <a:r>
              <a:rPr lang="ru-RU" sz="2800" dirty="0">
                <a:solidFill>
                  <a:schemeClr val="accent3"/>
                </a:solidFill>
              </a:rPr>
              <a:t>; представление макета </a:t>
            </a:r>
            <a:r>
              <a:rPr lang="ru-RU" sz="2800" i="1" dirty="0">
                <a:solidFill>
                  <a:schemeClr val="accent3"/>
                </a:solidFill>
              </a:rPr>
              <a:t>(</a:t>
            </a:r>
            <a:r>
              <a:rPr lang="ru-RU" sz="2800" i="1" dirty="0" err="1">
                <a:solidFill>
                  <a:schemeClr val="accent3"/>
                </a:solidFill>
              </a:rPr>
              <a:t>эскиза,плана</a:t>
            </a:r>
            <a:r>
              <a:rPr lang="ru-RU" sz="2800" i="1" dirty="0">
                <a:solidFill>
                  <a:schemeClr val="accent3"/>
                </a:solidFill>
              </a:rPr>
              <a:t> и др.)</a:t>
            </a:r>
            <a:endParaRPr lang="ru-RU" sz="2800" dirty="0">
              <a:solidFill>
                <a:schemeClr val="accent3"/>
              </a:solidFill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p.userapi.com/c638520/v638520835/49c93/0RDcNVk1Mu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765673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638520/v638520835/49e51/CoDjzMukDv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684076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638520/v638520835/49e5b/n97rDZoA2O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3744416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EA8D14-9501-4831-8CC5-CE77949497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1" y="3916715"/>
            <a:ext cx="3744416" cy="294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C6BC2B-4989-4DA3-A133-04A1E7FF3A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16715"/>
            <a:ext cx="3709715" cy="294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https://pp.userapi.com/c837137/v837137378/4ca02/fFnAcr0XVeY.jpg">
            <a:extLst>
              <a:ext uri="{FF2B5EF4-FFF2-40B4-BE49-F238E27FC236}">
                <a16:creationId xmlns:a16="http://schemas.microsoft.com/office/drawing/2014/main" id="{DC20ADE9-1F01-4C51-8F74-16F1C437D971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" y="0"/>
            <a:ext cx="448759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p.userapi.com/c836237/v836237378/58eed/CSyga1iIa3I.jpg">
            <a:extLst>
              <a:ext uri="{FF2B5EF4-FFF2-40B4-BE49-F238E27FC236}">
                <a16:creationId xmlns:a16="http://schemas.microsoft.com/office/drawing/2014/main" id="{A8B4C9CF-917B-4798-B030-40C4252EE4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94" y="84406"/>
            <a:ext cx="2651542" cy="3398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7E861-1CE2-4E91-B095-C4395F770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E63E7E-58A7-42EF-A96F-94082560C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p.userapi.com/c836537/v836537378/6a5e7/LIVz0ablrRI.jpg">
            <a:extLst>
              <a:ext uri="{FF2B5EF4-FFF2-40B4-BE49-F238E27FC236}">
                <a16:creationId xmlns:a16="http://schemas.microsoft.com/office/drawing/2014/main" id="{ABA50035-0BE5-4347-981A-F8C2AFC8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2713"/>
            <a:ext cx="686408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pp.userapi.com/c836432/v836432378/8ae54/ZwdzwINLh-s.jpg">
            <a:extLst>
              <a:ext uri="{FF2B5EF4-FFF2-40B4-BE49-F238E27FC236}">
                <a16:creationId xmlns:a16="http://schemas.microsoft.com/office/drawing/2014/main" id="{EE102271-1F1B-4B6E-8878-13D3C83CFC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63762"/>
            <a:ext cx="4104455" cy="2715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08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91264" cy="5853264"/>
          </a:xfrm>
        </p:spPr>
        <p:txBody>
          <a:bodyPr/>
          <a:lstStyle/>
          <a:p>
            <a:pPr>
              <a:buNone/>
            </a:pPr>
            <a:r>
              <a:rPr lang="ru-RU" b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ru-RU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1. Вовлечение родителей воспитанников в активное преобразование пространства </a:t>
            </a:r>
            <a:r>
              <a:rPr lang="ru-RU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детского сада</a:t>
            </a:r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2. Выявление интересных идей по модернизации дизайна территории детского сада.</a:t>
            </a:r>
          </a:p>
          <a:p>
            <a:pPr>
              <a:buNone/>
            </a:pPr>
            <a:r>
              <a:rPr lang="ru-RU" b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Улучшение экологического и эстетического состояния территории ДОУ, рационального ее использования в соответствии с воспитательно-образовательными задачами, повышение ее привлекательности.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Оборудовать в соответствии с современными </a:t>
            </a:r>
            <a:r>
              <a:rPr lang="ru-RU" sz="3200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требованиями</a:t>
            </a:r>
            <a:r>
              <a:rPr lang="ru-RU" sz="3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- площадку отдыха;</a:t>
            </a:r>
          </a:p>
          <a:p>
            <a:pPr>
              <a:buNone/>
            </a:pPr>
            <a:r>
              <a:rPr lang="ru-RU" sz="3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- цветники.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r>
              <a:rPr lang="ru-RU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Долгосрочные цели проекта</a:t>
            </a: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1. Выбрать наиболее привлекательные зоны для детей.</a:t>
            </a: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2. Выявить творческих родителей, создать творческую группу с целью поиска идей дальнейшего оформления участка для организации игр детей.</a:t>
            </a: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Показатель эффективности </a:t>
            </a:r>
            <a:r>
              <a:rPr lang="ru-RU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 </a:t>
            </a:r>
            <a:r>
              <a:rPr lang="ru-RU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мы будем определять в ходе наблюдений за поведением и деятельностью детей в новых зонах.</a:t>
            </a: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Наблюдение за детьми.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Критерии определения степени эффективности.</a:t>
            </a:r>
          </a:p>
          <a:p>
            <a:r>
              <a:rPr lang="ru-RU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1. Предпочитаемая зона, частота ее использования.</a:t>
            </a:r>
          </a:p>
          <a:p>
            <a:r>
              <a:rPr lang="ru-RU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2. Эмоциональность.</a:t>
            </a:r>
          </a:p>
          <a:p>
            <a:r>
              <a:rPr lang="ru-RU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3. Частота использования оборудования.</a:t>
            </a:r>
          </a:p>
          <a:p>
            <a:r>
              <a:rPr lang="ru-RU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4. Время пребывания.</a:t>
            </a:r>
          </a:p>
          <a:p>
            <a:r>
              <a:rPr lang="ru-RU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Конечный результат.</a:t>
            </a:r>
          </a:p>
          <a:p>
            <a:r>
              <a:rPr lang="ru-RU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Преобразование территории игрового участка в пространство с наличием новых зон, привлекающих детей современным ландшафтным дизайном и отвечающих требованиям </a:t>
            </a:r>
            <a:r>
              <a:rPr lang="ru-RU" sz="26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и реализуемой программе.</a:t>
            </a:r>
          </a:p>
          <a:p>
            <a:r>
              <a:rPr lang="ru-RU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Сроки выполнения проекта.</a:t>
            </a:r>
          </a:p>
          <a:p>
            <a:r>
              <a:rPr lang="ru-RU" sz="2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Март – июнь 2017года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19256" cy="61412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9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Аннотация.</a:t>
            </a:r>
          </a:p>
          <a:p>
            <a:r>
              <a:rPr lang="ru-RU" sz="29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программе, реализуемой в нашем ДОУ, большое значение уделяется эмоциональному развитию детей. Дети пребывают на свежем воздухе два раза в день во время утренней и вечерней прогулок, а в тёплое время года и в процессе организованной деятельности. Прогулки, в основном, проводятся на территории </a:t>
            </a:r>
            <a:r>
              <a:rPr lang="ru-RU" sz="29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детского сада</a:t>
            </a:r>
            <a:r>
              <a:rPr lang="ru-RU" sz="29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И от её оборудования зависит, какое воспитательное воздействие окажет она на ребёнка.</a:t>
            </a:r>
          </a:p>
          <a:p>
            <a:r>
              <a:rPr lang="ru-RU" sz="29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Принципиальная новизна </a:t>
            </a:r>
            <a:r>
              <a:rPr lang="ru-RU" sz="29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9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заключается в разработке и создании оригинальной ландшафтной композиции на территории игрового участка.</a:t>
            </a:r>
          </a:p>
          <a:p>
            <a:r>
              <a:rPr lang="ru-RU" sz="29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Грамотно подобранное оборудование, в игровой форме способствует улучшению эмоционального развития, функциональному совершенствованию организма, повышению умственной и физической работоспособности. А продуманная зона отдыха должна способствовать накоплению каждым ребёнком личного опыта экологически правильного взаимодействия с природой ближайшего окружения, безопасного как для ребёнка, так и для самой природы, в соответствии со своими интересами, склонностями, уровнем познавательного развития.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91264" cy="59252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Содержание мероприятий</a:t>
            </a: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1. Организация Почтового ящика для внесения предложений по благоустройству территории </a:t>
            </a:r>
            <a:r>
              <a:rPr lang="ru-RU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детского сада март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2. Поиск деловых партнеров среди родителей апрель</a:t>
            </a: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4. Акция </a:t>
            </a:r>
            <a:r>
              <a:rPr lang="ru-RU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«Приглашаем всех друзей – сделать сад наш красивей!»</a:t>
            </a:r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май</a:t>
            </a: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Совместный</a:t>
            </a:r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праздник с родителями, посвящённый Дню Защиты Детей. июнь</a:t>
            </a: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6. Консультация для родителей </a:t>
            </a:r>
            <a:r>
              <a:rPr lang="ru-RU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«Игры с детьми на природе!»</a:t>
            </a:r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июнь</a:t>
            </a: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7. Фотоконкурс </a:t>
            </a:r>
            <a:r>
              <a:rPr lang="ru-RU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«Дети и цветы!»</a:t>
            </a:r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июнь</a:t>
            </a:r>
          </a:p>
          <a:p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8. День Открытых Дверей, по случаю презентации новых зон на территории </a:t>
            </a:r>
            <a:r>
              <a:rPr lang="ru-RU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детского сада</a:t>
            </a:r>
            <a:r>
              <a:rPr lang="ru-RU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июнь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pp.userapi.com/c837123/v837123835/2e2e9/DWUFv3tiWK4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04279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837123/v837123835/2c815/QOMzcKJdOy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88640"/>
            <a:ext cx="4104456" cy="6453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837123/v837123835/2e2df/mZ1RQ--3ZB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199093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220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Century Schoolbook</vt:lpstr>
      <vt:lpstr>Times New Roman</vt:lpstr>
      <vt:lpstr>Wingdings</vt:lpstr>
      <vt:lpstr>Wingdings 2</vt:lpstr>
      <vt:lpstr>Эркер</vt:lpstr>
      <vt:lpstr>Муниципальное бюджетное дошкольное учреждение детский сад №15 «Радуга»  Проект «Фонтан (Английский сад)» </vt:lpstr>
      <vt:lpstr>Проблема: Как преобразить территорию детского  сада и с наилучшей пользой для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детский сад №15 «радуга»</dc:title>
  <dc:creator>Елена</dc:creator>
  <cp:lastModifiedBy>Елена Аюшеева</cp:lastModifiedBy>
  <cp:revision>12</cp:revision>
  <dcterms:created xsi:type="dcterms:W3CDTF">2017-07-04T11:44:06Z</dcterms:created>
  <dcterms:modified xsi:type="dcterms:W3CDTF">2018-01-28T04:32:05Z</dcterms:modified>
</cp:coreProperties>
</file>